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1"/>
  </p:notesMasterIdLst>
  <p:sldIdLst>
    <p:sldId id="304" r:id="rId2"/>
    <p:sldId id="311" r:id="rId3"/>
    <p:sldId id="506" r:id="rId4"/>
    <p:sldId id="499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70" r:id="rId13"/>
    <p:sldId id="500" r:id="rId14"/>
    <p:sldId id="503" r:id="rId15"/>
    <p:sldId id="472" r:id="rId16"/>
    <p:sldId id="502" r:id="rId17"/>
    <p:sldId id="473" r:id="rId18"/>
    <p:sldId id="504" r:id="rId19"/>
    <p:sldId id="474" r:id="rId20"/>
    <p:sldId id="475" r:id="rId21"/>
    <p:sldId id="477" r:id="rId22"/>
    <p:sldId id="478" r:id="rId23"/>
    <p:sldId id="479" r:id="rId24"/>
    <p:sldId id="505" r:id="rId25"/>
    <p:sldId id="480" r:id="rId26"/>
    <p:sldId id="481" r:id="rId27"/>
    <p:sldId id="482" r:id="rId28"/>
    <p:sldId id="483" r:id="rId29"/>
    <p:sldId id="460" r:id="rId30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23911-1705-4A31-9F00-88B21F1C5A96}" v="2286" dt="2024-03-08T18:43:45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Venditti" userId="253ed78c-130a-4cbf-abd2-5913e28103e4" providerId="ADAL" clId="{8F923911-1705-4A31-9F00-88B21F1C5A96}"/>
    <pc:docChg chg="undo redo custSel addSld delSld modSld sldOrd">
      <pc:chgData name="Giovanni Venditti" userId="253ed78c-130a-4cbf-abd2-5913e28103e4" providerId="ADAL" clId="{8F923911-1705-4A31-9F00-88B21F1C5A96}" dt="2024-03-08T18:43:29.811" v="4154"/>
      <pc:docMkLst>
        <pc:docMk/>
      </pc:docMkLst>
      <pc:sldChg chg="modSp mod">
        <pc:chgData name="Giovanni Venditti" userId="253ed78c-130a-4cbf-abd2-5913e28103e4" providerId="ADAL" clId="{8F923911-1705-4A31-9F00-88B21F1C5A96}" dt="2024-03-08T15:49:24.223" v="3" actId="20577"/>
        <pc:sldMkLst>
          <pc:docMk/>
          <pc:sldMk cId="3922715352" sldId="304"/>
        </pc:sldMkLst>
        <pc:spChg chg="mod">
          <ac:chgData name="Giovanni Venditti" userId="253ed78c-130a-4cbf-abd2-5913e28103e4" providerId="ADAL" clId="{8F923911-1705-4A31-9F00-88B21F1C5A96}" dt="2024-03-08T15:49:24.223" v="3" actId="20577"/>
          <ac:spMkLst>
            <pc:docMk/>
            <pc:sldMk cId="3922715352" sldId="304"/>
            <ac:spMk id="2" creationId="{ABA680B7-BA41-A150-BE97-2AE35F1118B4}"/>
          </ac:spMkLst>
        </pc:spChg>
      </pc:sldChg>
      <pc:sldChg chg="modSp mod modAnim">
        <pc:chgData name="Giovanni Venditti" userId="253ed78c-130a-4cbf-abd2-5913e28103e4" providerId="ADAL" clId="{8F923911-1705-4A31-9F00-88B21F1C5A96}" dt="2024-03-08T18:32:18.512" v="4053" actId="20577"/>
        <pc:sldMkLst>
          <pc:docMk/>
          <pc:sldMk cId="3380162769" sldId="311"/>
        </pc:sldMkLst>
        <pc:spChg chg="mod">
          <ac:chgData name="Giovanni Venditti" userId="253ed78c-130a-4cbf-abd2-5913e28103e4" providerId="ADAL" clId="{8F923911-1705-4A31-9F00-88B21F1C5A96}" dt="2024-03-08T18:17:23.379" v="3400" actId="20577"/>
          <ac:spMkLst>
            <pc:docMk/>
            <pc:sldMk cId="3380162769" sldId="311"/>
            <ac:spMk id="4" creationId="{20E9C455-CED5-A57E-7164-B9D85642B84B}"/>
          </ac:spMkLst>
        </pc:spChg>
        <pc:spChg chg="mod">
          <ac:chgData name="Giovanni Venditti" userId="253ed78c-130a-4cbf-abd2-5913e28103e4" providerId="ADAL" clId="{8F923911-1705-4A31-9F00-88B21F1C5A96}" dt="2024-03-08T18:32:18.512" v="4053" actId="20577"/>
          <ac:spMkLst>
            <pc:docMk/>
            <pc:sldMk cId="3380162769" sldId="311"/>
            <ac:spMk id="6" creationId="{C7E39388-2A21-4311-B8EA-CA4552C8FCFC}"/>
          </ac:spMkLst>
        </pc:spChg>
        <pc:spChg chg="mod">
          <ac:chgData name="Giovanni Venditti" userId="253ed78c-130a-4cbf-abd2-5913e28103e4" providerId="ADAL" clId="{8F923911-1705-4A31-9F00-88B21F1C5A96}" dt="2024-03-08T18:17:28.676" v="3402" actId="1076"/>
          <ac:spMkLst>
            <pc:docMk/>
            <pc:sldMk cId="3380162769" sldId="311"/>
            <ac:spMk id="7" creationId="{0A671A25-11C1-4A1C-9A16-B46FFD0A1506}"/>
          </ac:spMkLst>
        </pc:spChg>
      </pc:sldChg>
      <pc:sldChg chg="del">
        <pc:chgData name="Giovanni Venditti" userId="253ed78c-130a-4cbf-abd2-5913e28103e4" providerId="ADAL" clId="{8F923911-1705-4A31-9F00-88B21F1C5A96}" dt="2024-03-08T16:14:46.150" v="1172" actId="47"/>
        <pc:sldMkLst>
          <pc:docMk/>
          <pc:sldMk cId="643904871" sldId="312"/>
        </pc:sldMkLst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2369993170" sldId="391"/>
        </pc:sldMkLst>
        <pc:picChg chg="mod modCrop">
          <ac:chgData name="Giovanni Venditti" userId="253ed78c-130a-4cbf-abd2-5913e28103e4" providerId="ADAL" clId="{8F923911-1705-4A31-9F00-88B21F1C5A96}" dt="2024-03-08T17:45:53.687" v="1421" actId="732"/>
          <ac:picMkLst>
            <pc:docMk/>
            <pc:sldMk cId="2369993170" sldId="391"/>
            <ac:picMk id="4" creationId="{F109045F-B8BB-418D-BDF1-A71C62B3AAC9}"/>
          </ac:picMkLst>
        </pc:picChg>
      </pc:sldChg>
      <pc:sldChg chg="modSp mod">
        <pc:chgData name="Giovanni Venditti" userId="253ed78c-130a-4cbf-abd2-5913e28103e4" providerId="ADAL" clId="{8F923911-1705-4A31-9F00-88B21F1C5A96}" dt="2024-03-08T18:16:18.837" v="3396" actId="20577"/>
        <pc:sldMkLst>
          <pc:docMk/>
          <pc:sldMk cId="1750868410" sldId="460"/>
        </pc:sldMkLst>
        <pc:spChg chg="mod">
          <ac:chgData name="Giovanni Venditti" userId="253ed78c-130a-4cbf-abd2-5913e28103e4" providerId="ADAL" clId="{8F923911-1705-4A31-9F00-88B21F1C5A96}" dt="2024-03-08T18:16:18.837" v="3396" actId="20577"/>
          <ac:spMkLst>
            <pc:docMk/>
            <pc:sldMk cId="1750868410" sldId="460"/>
            <ac:spMk id="5" creationId="{17CCC8EE-C840-D0C4-A674-9D7025264234}"/>
          </ac:spMkLst>
        </pc:spChg>
      </pc:sldChg>
      <pc:sldChg chg="modSp mod modAnim">
        <pc:chgData name="Giovanni Venditti" userId="253ed78c-130a-4cbf-abd2-5913e28103e4" providerId="ADAL" clId="{8F923911-1705-4A31-9F00-88B21F1C5A96}" dt="2024-03-08T17:25:07.958" v="1216" actId="732"/>
        <pc:sldMkLst>
          <pc:docMk/>
          <pc:sldMk cId="763223943" sldId="461"/>
        </pc:sldMkLst>
        <pc:spChg chg="mod">
          <ac:chgData name="Giovanni Venditti" userId="253ed78c-130a-4cbf-abd2-5913e28103e4" providerId="ADAL" clId="{8F923911-1705-4A31-9F00-88B21F1C5A96}" dt="2024-03-08T16:12:11.728" v="1170" actId="20577"/>
          <ac:spMkLst>
            <pc:docMk/>
            <pc:sldMk cId="763223943" sldId="461"/>
            <ac:spMk id="4" creationId="{2553842C-F96A-4AA8-BB28-5B3BF446B8F4}"/>
          </ac:spMkLst>
        </pc:spChg>
        <pc:picChg chg="mod modCrop">
          <ac:chgData name="Giovanni Venditti" userId="253ed78c-130a-4cbf-abd2-5913e28103e4" providerId="ADAL" clId="{8F923911-1705-4A31-9F00-88B21F1C5A96}" dt="2024-03-08T17:25:07.958" v="1216" actId="732"/>
          <ac:picMkLst>
            <pc:docMk/>
            <pc:sldMk cId="763223943" sldId="461"/>
            <ac:picMk id="3" creationId="{D8ED69DD-8750-4DF5-B576-FE6ACD57FF09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22:10.669" v="3725"/>
        <pc:sldMkLst>
          <pc:docMk/>
          <pc:sldMk cId="2779578164" sldId="462"/>
        </pc:sldMkLst>
        <pc:spChg chg="add mod">
          <ac:chgData name="Giovanni Venditti" userId="253ed78c-130a-4cbf-abd2-5913e28103e4" providerId="ADAL" clId="{8F923911-1705-4A31-9F00-88B21F1C5A96}" dt="2024-03-08T18:21:05.309" v="3722" actId="1076"/>
          <ac:spMkLst>
            <pc:docMk/>
            <pc:sldMk cId="2779578164" sldId="462"/>
            <ac:spMk id="2" creationId="{2F8EDEEF-5806-91F9-3C33-360696D23E95}"/>
          </ac:spMkLst>
        </pc:spChg>
        <pc:spChg chg="mod">
          <ac:chgData name="Giovanni Venditti" userId="253ed78c-130a-4cbf-abd2-5913e28103e4" providerId="ADAL" clId="{8F923911-1705-4A31-9F00-88B21F1C5A96}" dt="2024-03-08T17:38:23.578" v="1389" actId="14100"/>
          <ac:spMkLst>
            <pc:docMk/>
            <pc:sldMk cId="2779578164" sldId="462"/>
            <ac:spMk id="8" creationId="{AC0A6A36-D9AA-4ADD-A343-2169C0FD1230}"/>
          </ac:spMkLst>
        </pc:spChg>
        <pc:picChg chg="mod modCrop">
          <ac:chgData name="Giovanni Venditti" userId="253ed78c-130a-4cbf-abd2-5913e28103e4" providerId="ADAL" clId="{8F923911-1705-4A31-9F00-88B21F1C5A96}" dt="2024-03-08T18:18:42.288" v="3405" actId="1076"/>
          <ac:picMkLst>
            <pc:docMk/>
            <pc:sldMk cId="2779578164" sldId="462"/>
            <ac:picMk id="3" creationId="{EF74BB77-5EA9-46F6-A7CB-E6C43476140C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7:28:03.605" v="1297" actId="1076"/>
        <pc:sldMkLst>
          <pc:docMk/>
          <pc:sldMk cId="3218169995" sldId="463"/>
        </pc:sldMkLst>
        <pc:spChg chg="add mod">
          <ac:chgData name="Giovanni Venditti" userId="253ed78c-130a-4cbf-abd2-5913e28103e4" providerId="ADAL" clId="{8F923911-1705-4A31-9F00-88B21F1C5A96}" dt="2024-03-08T17:23:06.616" v="1182"/>
          <ac:spMkLst>
            <pc:docMk/>
            <pc:sldMk cId="3218169995" sldId="463"/>
            <ac:spMk id="2" creationId="{A6E3F246-8841-8ED5-CD6F-36BBA11D1157}"/>
          </ac:spMkLst>
        </pc:spChg>
        <pc:spChg chg="mod">
          <ac:chgData name="Giovanni Venditti" userId="253ed78c-130a-4cbf-abd2-5913e28103e4" providerId="ADAL" clId="{8F923911-1705-4A31-9F00-88B21F1C5A96}" dt="2024-03-08T17:28:03.605" v="1297" actId="1076"/>
          <ac:spMkLst>
            <pc:docMk/>
            <pc:sldMk cId="3218169995" sldId="463"/>
            <ac:spMk id="4" creationId="{7B76362D-BC5C-46C4-BD4B-86CF14B1E62E}"/>
          </ac:spMkLst>
        </pc:spChg>
        <pc:spChg chg="add mod">
          <ac:chgData name="Giovanni Venditti" userId="253ed78c-130a-4cbf-abd2-5913e28103e4" providerId="ADAL" clId="{8F923911-1705-4A31-9F00-88B21F1C5A96}" dt="2024-03-08T17:26:49.414" v="1290" actId="1038"/>
          <ac:spMkLst>
            <pc:docMk/>
            <pc:sldMk cId="3218169995" sldId="463"/>
            <ac:spMk id="7" creationId="{9468C8F2-964A-7142-91AA-E1F5ED0F0954}"/>
          </ac:spMkLst>
        </pc:spChg>
        <pc:picChg chg="mod modCrop">
          <ac:chgData name="Giovanni Venditti" userId="253ed78c-130a-4cbf-abd2-5913e28103e4" providerId="ADAL" clId="{8F923911-1705-4A31-9F00-88B21F1C5A96}" dt="2024-03-08T17:27:54.124" v="1295" actId="1076"/>
          <ac:picMkLst>
            <pc:docMk/>
            <pc:sldMk cId="3218169995" sldId="463"/>
            <ac:picMk id="3" creationId="{697AF7A1-D637-4391-9886-9249C6CFBC00}"/>
          </ac:picMkLst>
        </pc:picChg>
      </pc:sldChg>
      <pc:sldChg chg="modSp mod modAnim">
        <pc:chgData name="Giovanni Venditti" userId="253ed78c-130a-4cbf-abd2-5913e28103e4" providerId="ADAL" clId="{8F923911-1705-4A31-9F00-88B21F1C5A96}" dt="2024-03-08T17:39:07.600" v="1391"/>
        <pc:sldMkLst>
          <pc:docMk/>
          <pc:sldMk cId="2506704512" sldId="464"/>
        </pc:sldMkLst>
        <pc:picChg chg="mod modCrop">
          <ac:chgData name="Giovanni Venditti" userId="253ed78c-130a-4cbf-abd2-5913e28103e4" providerId="ADAL" clId="{8F923911-1705-4A31-9F00-88B21F1C5A96}" dt="2024-03-08T17:28:43.837" v="1298" actId="732"/>
          <ac:picMkLst>
            <pc:docMk/>
            <pc:sldMk cId="2506704512" sldId="464"/>
            <ac:picMk id="3" creationId="{BC45B6AD-7E2D-4013-B577-2112D2B37A1B}"/>
          </ac:picMkLst>
        </pc:picChg>
      </pc:sldChg>
      <pc:sldChg chg="modSp mod modAnim">
        <pc:chgData name="Giovanni Venditti" userId="253ed78c-130a-4cbf-abd2-5913e28103e4" providerId="ADAL" clId="{8F923911-1705-4A31-9F00-88B21F1C5A96}" dt="2024-03-08T17:39:41.777" v="1393"/>
        <pc:sldMkLst>
          <pc:docMk/>
          <pc:sldMk cId="3273370789" sldId="465"/>
        </pc:sldMkLst>
        <pc:picChg chg="mod modCrop">
          <ac:chgData name="Giovanni Venditti" userId="253ed78c-130a-4cbf-abd2-5913e28103e4" providerId="ADAL" clId="{8F923911-1705-4A31-9F00-88B21F1C5A96}" dt="2024-03-08T17:29:02.931" v="1300" actId="732"/>
          <ac:picMkLst>
            <pc:docMk/>
            <pc:sldMk cId="3273370789" sldId="465"/>
            <ac:picMk id="3" creationId="{D7B45362-BCC6-4408-94EA-4C4A6A6E18B5}"/>
          </ac:picMkLst>
        </pc:picChg>
      </pc:sldChg>
      <pc:sldChg chg="modSp mod">
        <pc:chgData name="Giovanni Venditti" userId="253ed78c-130a-4cbf-abd2-5913e28103e4" providerId="ADAL" clId="{8F923911-1705-4A31-9F00-88B21F1C5A96}" dt="2024-03-08T17:29:16.004" v="1301" actId="732"/>
        <pc:sldMkLst>
          <pc:docMk/>
          <pc:sldMk cId="3272846794" sldId="466"/>
        </pc:sldMkLst>
        <pc:picChg chg="mod modCrop">
          <ac:chgData name="Giovanni Venditti" userId="253ed78c-130a-4cbf-abd2-5913e28103e4" providerId="ADAL" clId="{8F923911-1705-4A31-9F00-88B21F1C5A96}" dt="2024-03-08T17:29:16.004" v="1301" actId="732"/>
          <ac:picMkLst>
            <pc:docMk/>
            <pc:sldMk cId="3272846794" sldId="466"/>
            <ac:picMk id="3" creationId="{FA8335AA-205C-4C50-A8A9-2DB09C5D6381}"/>
          </ac:picMkLst>
        </pc:picChg>
      </pc:sldChg>
      <pc:sldChg chg="addSp delSp modSp mod delAnim modAnim">
        <pc:chgData name="Giovanni Venditti" userId="253ed78c-130a-4cbf-abd2-5913e28103e4" providerId="ADAL" clId="{8F923911-1705-4A31-9F00-88B21F1C5A96}" dt="2024-03-08T17:29:29.210" v="1302" actId="732"/>
        <pc:sldMkLst>
          <pc:docMk/>
          <pc:sldMk cId="926287814" sldId="467"/>
        </pc:sldMkLst>
        <pc:spChg chg="add del mod">
          <ac:chgData name="Giovanni Venditti" userId="253ed78c-130a-4cbf-abd2-5913e28103e4" providerId="ADAL" clId="{8F923911-1705-4A31-9F00-88B21F1C5A96}" dt="2024-03-08T16:13:46.149" v="1171" actId="478"/>
          <ac:spMkLst>
            <pc:docMk/>
            <pc:sldMk cId="926287814" sldId="467"/>
            <ac:spMk id="2" creationId="{5AD357BF-A32B-1399-35A2-93FABDBA9536}"/>
          </ac:spMkLst>
        </pc:spChg>
        <pc:spChg chg="add del mod">
          <ac:chgData name="Giovanni Venditti" userId="253ed78c-130a-4cbf-abd2-5913e28103e4" providerId="ADAL" clId="{8F923911-1705-4A31-9F00-88B21F1C5A96}" dt="2024-03-08T16:01:00.444" v="417" actId="21"/>
          <ac:spMkLst>
            <pc:docMk/>
            <pc:sldMk cId="926287814" sldId="467"/>
            <ac:spMk id="5" creationId="{E4CFE668-1FDD-E03A-9414-F898C4408789}"/>
          </ac:spMkLst>
        </pc:spChg>
        <pc:picChg chg="mod modCrop">
          <ac:chgData name="Giovanni Venditti" userId="253ed78c-130a-4cbf-abd2-5913e28103e4" providerId="ADAL" clId="{8F923911-1705-4A31-9F00-88B21F1C5A96}" dt="2024-03-08T17:29:29.210" v="1302" actId="732"/>
          <ac:picMkLst>
            <pc:docMk/>
            <pc:sldMk cId="926287814" sldId="467"/>
            <ac:picMk id="3" creationId="{24AA1C34-DCEC-4C94-9B5E-947BBF9F9134}"/>
          </ac:picMkLst>
        </pc:picChg>
      </pc:sldChg>
      <pc:sldChg chg="del">
        <pc:chgData name="Giovanni Venditti" userId="253ed78c-130a-4cbf-abd2-5913e28103e4" providerId="ADAL" clId="{8F923911-1705-4A31-9F00-88B21F1C5A96}" dt="2024-03-08T15:51:48.571" v="4" actId="47"/>
        <pc:sldMkLst>
          <pc:docMk/>
          <pc:sldMk cId="4113594284" sldId="468"/>
        </pc:sldMkLst>
      </pc:sldChg>
      <pc:sldChg chg="del">
        <pc:chgData name="Giovanni Venditti" userId="253ed78c-130a-4cbf-abd2-5913e28103e4" providerId="ADAL" clId="{8F923911-1705-4A31-9F00-88B21F1C5A96}" dt="2024-03-08T15:54:35.137" v="145" actId="47"/>
        <pc:sldMkLst>
          <pc:docMk/>
          <pc:sldMk cId="2398826354" sldId="469"/>
        </pc:sldMkLst>
      </pc:sldChg>
      <pc:sldChg chg="addSp delSp modSp mod modAnim">
        <pc:chgData name="Giovanni Venditti" userId="253ed78c-130a-4cbf-abd2-5913e28103e4" providerId="ADAL" clId="{8F923911-1705-4A31-9F00-88B21F1C5A96}" dt="2024-03-08T17:29:44.889" v="1303" actId="732"/>
        <pc:sldMkLst>
          <pc:docMk/>
          <pc:sldMk cId="2304897348" sldId="470"/>
        </pc:sldMkLst>
        <pc:spChg chg="add mod">
          <ac:chgData name="Giovanni Venditti" userId="253ed78c-130a-4cbf-abd2-5913e28103e4" providerId="ADAL" clId="{8F923911-1705-4A31-9F00-88B21F1C5A96}" dt="2024-03-08T16:01:48.364" v="458" actId="1036"/>
          <ac:spMkLst>
            <pc:docMk/>
            <pc:sldMk cId="2304897348" sldId="470"/>
            <ac:spMk id="2" creationId="{4244079B-65E7-75B5-AB10-00ECB9A92BBE}"/>
          </ac:spMkLst>
        </pc:spChg>
        <pc:spChg chg="add mod">
          <ac:chgData name="Giovanni Venditti" userId="253ed78c-130a-4cbf-abd2-5913e28103e4" providerId="ADAL" clId="{8F923911-1705-4A31-9F00-88B21F1C5A96}" dt="2024-03-08T16:01:13.297" v="419" actId="1076"/>
          <ac:spMkLst>
            <pc:docMk/>
            <pc:sldMk cId="2304897348" sldId="470"/>
            <ac:spMk id="4" creationId="{E4CFE668-1FDD-E03A-9414-F898C4408789}"/>
          </ac:spMkLst>
        </pc:spChg>
        <pc:picChg chg="mod modCrop">
          <ac:chgData name="Giovanni Venditti" userId="253ed78c-130a-4cbf-abd2-5913e28103e4" providerId="ADAL" clId="{8F923911-1705-4A31-9F00-88B21F1C5A96}" dt="2024-03-08T17:29:44.889" v="1303" actId="732"/>
          <ac:picMkLst>
            <pc:docMk/>
            <pc:sldMk cId="2304897348" sldId="470"/>
            <ac:picMk id="3" creationId="{BC4E2FA1-7CC6-47CC-9FDD-4B7E089B5856}"/>
          </ac:picMkLst>
        </pc:picChg>
        <pc:picChg chg="del mod">
          <ac:chgData name="Giovanni Venditti" userId="253ed78c-130a-4cbf-abd2-5913e28103e4" providerId="ADAL" clId="{8F923911-1705-4A31-9F00-88B21F1C5A96}" dt="2024-03-08T15:55:57.581" v="151" actId="21"/>
          <ac:picMkLst>
            <pc:docMk/>
            <pc:sldMk cId="2304897348" sldId="470"/>
            <ac:picMk id="5" creationId="{D0505906-D0A9-4CF8-8561-2E64748C691B}"/>
          </ac:picMkLst>
        </pc:picChg>
        <pc:picChg chg="del mod">
          <ac:chgData name="Giovanni Venditti" userId="253ed78c-130a-4cbf-abd2-5913e28103e4" providerId="ADAL" clId="{8F923911-1705-4A31-9F00-88B21F1C5A96}" dt="2024-03-08T15:59:51.452" v="253" actId="21"/>
          <ac:picMkLst>
            <pc:docMk/>
            <pc:sldMk cId="2304897348" sldId="470"/>
            <ac:picMk id="7" creationId="{7316CF00-0BF8-4E44-A535-4FA77B8C09E1}"/>
          </ac:picMkLst>
        </pc:picChg>
      </pc:sldChg>
      <pc:sldChg chg="del">
        <pc:chgData name="Giovanni Venditti" userId="253ed78c-130a-4cbf-abd2-5913e28103e4" providerId="ADAL" clId="{8F923911-1705-4A31-9F00-88B21F1C5A96}" dt="2024-03-08T16:08:09.683" v="907" actId="47"/>
        <pc:sldMkLst>
          <pc:docMk/>
          <pc:sldMk cId="3617986594" sldId="471"/>
        </pc:sldMkLst>
      </pc:sldChg>
      <pc:sldChg chg="addSp delSp modSp mod delAnim modAnim">
        <pc:chgData name="Giovanni Venditti" userId="253ed78c-130a-4cbf-abd2-5913e28103e4" providerId="ADAL" clId="{8F923911-1705-4A31-9F00-88B21F1C5A96}" dt="2024-03-08T17:40:48.379" v="1396"/>
        <pc:sldMkLst>
          <pc:docMk/>
          <pc:sldMk cId="450752572" sldId="472"/>
        </pc:sldMkLst>
        <pc:spChg chg="add mod">
          <ac:chgData name="Giovanni Venditti" userId="253ed78c-130a-4cbf-abd2-5913e28103e4" providerId="ADAL" clId="{8F923911-1705-4A31-9F00-88B21F1C5A96}" dt="2024-03-08T16:09:36.668" v="977" actId="20577"/>
          <ac:spMkLst>
            <pc:docMk/>
            <pc:sldMk cId="450752572" sldId="472"/>
            <ac:spMk id="2" creationId="{0624BBD0-8E81-6105-830E-87A49D8344B2}"/>
          </ac:spMkLst>
        </pc:spChg>
        <pc:spChg chg="add del mod">
          <ac:chgData name="Giovanni Venditti" userId="253ed78c-130a-4cbf-abd2-5913e28103e4" providerId="ADAL" clId="{8F923911-1705-4A31-9F00-88B21F1C5A96}" dt="2024-03-08T16:10:26.878" v="1156" actId="478"/>
          <ac:spMkLst>
            <pc:docMk/>
            <pc:sldMk cId="450752572" sldId="472"/>
            <ac:spMk id="4" creationId="{5C001BBF-4B98-394A-B390-B6324E893BA4}"/>
          </ac:spMkLst>
        </pc:spChg>
        <pc:spChg chg="add mod">
          <ac:chgData name="Giovanni Venditti" userId="253ed78c-130a-4cbf-abd2-5913e28103e4" providerId="ADAL" clId="{8F923911-1705-4A31-9F00-88B21F1C5A96}" dt="2024-03-08T17:33:51.828" v="1374" actId="20577"/>
          <ac:spMkLst>
            <pc:docMk/>
            <pc:sldMk cId="450752572" sldId="472"/>
            <ac:spMk id="5" creationId="{7C1EE125-DCA3-9D4C-7042-555050F0ACCC}"/>
          </ac:spMkLst>
        </pc:spChg>
        <pc:spChg chg="add mod">
          <ac:chgData name="Giovanni Venditti" userId="253ed78c-130a-4cbf-abd2-5913e28103e4" providerId="ADAL" clId="{8F923911-1705-4A31-9F00-88B21F1C5A96}" dt="2024-03-08T16:10:31.032" v="1157" actId="1076"/>
          <ac:spMkLst>
            <pc:docMk/>
            <pc:sldMk cId="450752572" sldId="472"/>
            <ac:spMk id="6" creationId="{56F42408-3919-F0BA-388B-D5A4443CDDA0}"/>
          </ac:spMkLst>
        </pc:spChg>
        <pc:picChg chg="mod modCrop">
          <ac:chgData name="Giovanni Venditti" userId="253ed78c-130a-4cbf-abd2-5913e28103e4" providerId="ADAL" clId="{8F923911-1705-4A31-9F00-88B21F1C5A96}" dt="2024-03-08T17:30:40.348" v="1306" actId="732"/>
          <ac:picMkLst>
            <pc:docMk/>
            <pc:sldMk cId="450752572" sldId="472"/>
            <ac:picMk id="3" creationId="{DECFC60A-F2F2-4DA8-B6F2-CAAFAF050098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24:09.722" v="3772" actId="1076"/>
        <pc:sldMkLst>
          <pc:docMk/>
          <pc:sldMk cId="3770638836" sldId="473"/>
        </pc:sldMkLst>
        <pc:spChg chg="add mod">
          <ac:chgData name="Giovanni Venditti" userId="253ed78c-130a-4cbf-abd2-5913e28103e4" providerId="ADAL" clId="{8F923911-1705-4A31-9F00-88B21F1C5A96}" dt="2024-03-08T17:49:48.025" v="1657" actId="6549"/>
          <ac:spMkLst>
            <pc:docMk/>
            <pc:sldMk cId="3770638836" sldId="473"/>
            <ac:spMk id="2" creationId="{23AD8AA6-CC97-864F-46A7-671BFE73A853}"/>
          </ac:spMkLst>
        </pc:spChg>
        <pc:spChg chg="add mod">
          <ac:chgData name="Giovanni Venditti" userId="253ed78c-130a-4cbf-abd2-5913e28103e4" providerId="ADAL" clId="{8F923911-1705-4A31-9F00-88B21F1C5A96}" dt="2024-03-08T17:48:41.481" v="1473" actId="1037"/>
          <ac:spMkLst>
            <pc:docMk/>
            <pc:sldMk cId="3770638836" sldId="473"/>
            <ac:spMk id="4" creationId="{E5ECFAA5-644B-8670-3E43-D4DF10259A0B}"/>
          </ac:spMkLst>
        </pc:spChg>
        <pc:spChg chg="add mod">
          <ac:chgData name="Giovanni Venditti" userId="253ed78c-130a-4cbf-abd2-5913e28103e4" providerId="ADAL" clId="{8F923911-1705-4A31-9F00-88B21F1C5A96}" dt="2024-03-08T18:24:09.722" v="3772" actId="1076"/>
          <ac:spMkLst>
            <pc:docMk/>
            <pc:sldMk cId="3770638836" sldId="473"/>
            <ac:spMk id="5" creationId="{25F93B87-27B4-3AFC-CF1F-0D02FC706374}"/>
          </ac:spMkLst>
        </pc:spChg>
        <pc:picChg chg="mod modCrop">
          <ac:chgData name="Giovanni Venditti" userId="253ed78c-130a-4cbf-abd2-5913e28103e4" providerId="ADAL" clId="{8F923911-1705-4A31-9F00-88B21F1C5A96}" dt="2024-03-08T17:30:54.172" v="1307" actId="732"/>
          <ac:picMkLst>
            <pc:docMk/>
            <pc:sldMk cId="3770638836" sldId="473"/>
            <ac:picMk id="3" creationId="{47FDD35F-AADF-4987-BE9F-B50FFFA160B7}"/>
          </ac:picMkLst>
        </pc:picChg>
      </pc:sldChg>
      <pc:sldChg chg="addSp modSp mod">
        <pc:chgData name="Giovanni Venditti" userId="253ed78c-130a-4cbf-abd2-5913e28103e4" providerId="ADAL" clId="{8F923911-1705-4A31-9F00-88B21F1C5A96}" dt="2024-03-08T17:52:31.966" v="1830" actId="1076"/>
        <pc:sldMkLst>
          <pc:docMk/>
          <pc:sldMk cId="3879315303" sldId="474"/>
        </pc:sldMkLst>
        <pc:spChg chg="add mod">
          <ac:chgData name="Giovanni Venditti" userId="253ed78c-130a-4cbf-abd2-5913e28103e4" providerId="ADAL" clId="{8F923911-1705-4A31-9F00-88B21F1C5A96}" dt="2024-03-08T17:52:31.177" v="1829" actId="1076"/>
          <ac:spMkLst>
            <pc:docMk/>
            <pc:sldMk cId="3879315303" sldId="474"/>
            <ac:spMk id="2" creationId="{68198B4E-4B6A-C433-E56B-BC58E6DF5D9C}"/>
          </ac:spMkLst>
        </pc:spChg>
        <pc:picChg chg="mod modCrop">
          <ac:chgData name="Giovanni Venditti" userId="253ed78c-130a-4cbf-abd2-5913e28103e4" providerId="ADAL" clId="{8F923911-1705-4A31-9F00-88B21F1C5A96}" dt="2024-03-08T17:52:31.966" v="1830" actId="1076"/>
          <ac:picMkLst>
            <pc:docMk/>
            <pc:sldMk cId="3879315303" sldId="474"/>
            <ac:picMk id="3" creationId="{AA926F7C-7153-4596-8564-2AA9DE5B1828}"/>
          </ac:picMkLst>
        </pc:picChg>
      </pc:sldChg>
      <pc:sldChg chg="addSp modSp mod">
        <pc:chgData name="Giovanni Venditti" userId="253ed78c-130a-4cbf-abd2-5913e28103e4" providerId="ADAL" clId="{8F923911-1705-4A31-9F00-88B21F1C5A96}" dt="2024-03-08T17:54:17.950" v="2111" actId="1076"/>
        <pc:sldMkLst>
          <pc:docMk/>
          <pc:sldMk cId="2079452282" sldId="475"/>
        </pc:sldMkLst>
        <pc:spChg chg="add mod">
          <ac:chgData name="Giovanni Venditti" userId="253ed78c-130a-4cbf-abd2-5913e28103e4" providerId="ADAL" clId="{8F923911-1705-4A31-9F00-88B21F1C5A96}" dt="2024-03-08T17:54:06.656" v="2109" actId="20577"/>
          <ac:spMkLst>
            <pc:docMk/>
            <pc:sldMk cId="2079452282" sldId="475"/>
            <ac:spMk id="2" creationId="{9E6E2E68-57E2-B982-CF04-2B2630B05BB9}"/>
          </ac:spMkLst>
        </pc:spChg>
        <pc:spChg chg="add mod">
          <ac:chgData name="Giovanni Venditti" userId="253ed78c-130a-4cbf-abd2-5913e28103e4" providerId="ADAL" clId="{8F923911-1705-4A31-9F00-88B21F1C5A96}" dt="2024-03-08T17:53:07.651" v="1837" actId="1076"/>
          <ac:spMkLst>
            <pc:docMk/>
            <pc:sldMk cId="2079452282" sldId="475"/>
            <ac:spMk id="4" creationId="{7669E0DE-E87C-ECEE-501D-CD4F2DC5DBF7}"/>
          </ac:spMkLst>
        </pc:spChg>
        <pc:picChg chg="mod modCrop">
          <ac:chgData name="Giovanni Venditti" userId="253ed78c-130a-4cbf-abd2-5913e28103e4" providerId="ADAL" clId="{8F923911-1705-4A31-9F00-88B21F1C5A96}" dt="2024-03-08T17:54:17.950" v="2111" actId="1076"/>
          <ac:picMkLst>
            <pc:docMk/>
            <pc:sldMk cId="2079452282" sldId="475"/>
            <ac:picMk id="3" creationId="{E7899851-E200-44F8-928E-2FC66C454CC4}"/>
          </ac:picMkLst>
        </pc:picChg>
      </pc:sldChg>
      <pc:sldChg chg="modSp del mod">
        <pc:chgData name="Giovanni Venditti" userId="253ed78c-130a-4cbf-abd2-5913e28103e4" providerId="ADAL" clId="{8F923911-1705-4A31-9F00-88B21F1C5A96}" dt="2024-03-08T17:54:39.896" v="2112" actId="47"/>
        <pc:sldMkLst>
          <pc:docMk/>
          <pc:sldMk cId="2344892405" sldId="476"/>
        </pc:sldMkLst>
        <pc:picChg chg="mod modCrop">
          <ac:chgData name="Giovanni Venditti" userId="253ed78c-130a-4cbf-abd2-5913e28103e4" providerId="ADAL" clId="{8F923911-1705-4A31-9F00-88B21F1C5A96}" dt="2024-03-08T17:41:42.379" v="1399" actId="732"/>
          <ac:picMkLst>
            <pc:docMk/>
            <pc:sldMk cId="2344892405" sldId="476"/>
            <ac:picMk id="3" creationId="{B7658F5D-D14B-4E3F-AE44-A8754BB0F03D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7:56:39.667" v="2241"/>
        <pc:sldMkLst>
          <pc:docMk/>
          <pc:sldMk cId="3625478104" sldId="477"/>
        </pc:sldMkLst>
        <pc:spChg chg="add mod">
          <ac:chgData name="Giovanni Venditti" userId="253ed78c-130a-4cbf-abd2-5913e28103e4" providerId="ADAL" clId="{8F923911-1705-4A31-9F00-88B21F1C5A96}" dt="2024-03-08T17:55:53.746" v="2210" actId="1076"/>
          <ac:spMkLst>
            <pc:docMk/>
            <pc:sldMk cId="3625478104" sldId="477"/>
            <ac:spMk id="2" creationId="{DBB25167-057C-714C-4647-50729CC506D6}"/>
          </ac:spMkLst>
        </pc:spChg>
        <pc:spChg chg="add mod">
          <ac:chgData name="Giovanni Venditti" userId="253ed78c-130a-4cbf-abd2-5913e28103e4" providerId="ADAL" clId="{8F923911-1705-4A31-9F00-88B21F1C5A96}" dt="2024-03-08T17:56:03.884" v="2213" actId="1076"/>
          <ac:spMkLst>
            <pc:docMk/>
            <pc:sldMk cId="3625478104" sldId="477"/>
            <ac:spMk id="4" creationId="{F54A6D0A-7CAC-B1EC-EE31-144D3E307866}"/>
          </ac:spMkLst>
        </pc:spChg>
        <pc:spChg chg="add mod">
          <ac:chgData name="Giovanni Venditti" userId="253ed78c-130a-4cbf-abd2-5913e28103e4" providerId="ADAL" clId="{8F923911-1705-4A31-9F00-88B21F1C5A96}" dt="2024-03-08T17:56:28.755" v="2240" actId="1076"/>
          <ac:spMkLst>
            <pc:docMk/>
            <pc:sldMk cId="3625478104" sldId="477"/>
            <ac:spMk id="5" creationId="{A7876FEB-F115-EA69-1591-01C610A8F161}"/>
          </ac:spMkLst>
        </pc:spChg>
        <pc:picChg chg="mod modCrop">
          <ac:chgData name="Giovanni Venditti" userId="253ed78c-130a-4cbf-abd2-5913e28103e4" providerId="ADAL" clId="{8F923911-1705-4A31-9F00-88B21F1C5A96}" dt="2024-03-08T17:41:51.934" v="1400" actId="732"/>
          <ac:picMkLst>
            <pc:docMk/>
            <pc:sldMk cId="3625478104" sldId="477"/>
            <ac:picMk id="3" creationId="{5ADCA5F8-5DBF-405A-9652-1EB52EDDA5AA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24:50.673" v="3773" actId="255"/>
        <pc:sldMkLst>
          <pc:docMk/>
          <pc:sldMk cId="4026709060" sldId="478"/>
        </pc:sldMkLst>
        <pc:spChg chg="add mod">
          <ac:chgData name="Giovanni Venditti" userId="253ed78c-130a-4cbf-abd2-5913e28103e4" providerId="ADAL" clId="{8F923911-1705-4A31-9F00-88B21F1C5A96}" dt="2024-03-08T17:59:21.894" v="2314" actId="1076"/>
          <ac:spMkLst>
            <pc:docMk/>
            <pc:sldMk cId="4026709060" sldId="478"/>
            <ac:spMk id="2" creationId="{DF6D7E84-A823-4607-D022-B0B9B4DB7E95}"/>
          </ac:spMkLst>
        </pc:spChg>
        <pc:spChg chg="add mod">
          <ac:chgData name="Giovanni Venditti" userId="253ed78c-130a-4cbf-abd2-5913e28103e4" providerId="ADAL" clId="{8F923911-1705-4A31-9F00-88B21F1C5A96}" dt="2024-03-08T17:58:28.581" v="2305" actId="14100"/>
          <ac:spMkLst>
            <pc:docMk/>
            <pc:sldMk cId="4026709060" sldId="478"/>
            <ac:spMk id="4" creationId="{7BEA7BAD-83AA-D837-4C16-E3B7CAE06ADD}"/>
          </ac:spMkLst>
        </pc:spChg>
        <pc:spChg chg="add mod">
          <ac:chgData name="Giovanni Venditti" userId="253ed78c-130a-4cbf-abd2-5913e28103e4" providerId="ADAL" clId="{8F923911-1705-4A31-9F00-88B21F1C5A96}" dt="2024-03-08T18:24:50.673" v="3773" actId="255"/>
          <ac:spMkLst>
            <pc:docMk/>
            <pc:sldMk cId="4026709060" sldId="478"/>
            <ac:spMk id="5" creationId="{60F43F3C-6CF1-9FFD-461A-9041E27F694E}"/>
          </ac:spMkLst>
        </pc:spChg>
        <pc:picChg chg="mod modCrop">
          <ac:chgData name="Giovanni Venditti" userId="253ed78c-130a-4cbf-abd2-5913e28103e4" providerId="ADAL" clId="{8F923911-1705-4A31-9F00-88B21F1C5A96}" dt="2024-03-08T17:42:01.741" v="1401" actId="732"/>
          <ac:picMkLst>
            <pc:docMk/>
            <pc:sldMk cId="4026709060" sldId="478"/>
            <ac:picMk id="3" creationId="{6F0D94F4-AEA8-40D0-A644-9A57DBC70201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29:13.989" v="3961"/>
        <pc:sldMkLst>
          <pc:docMk/>
          <pc:sldMk cId="3479628014" sldId="479"/>
        </pc:sldMkLst>
        <pc:spChg chg="add mod">
          <ac:chgData name="Giovanni Venditti" userId="253ed78c-130a-4cbf-abd2-5913e28103e4" providerId="ADAL" clId="{8F923911-1705-4A31-9F00-88B21F1C5A96}" dt="2024-03-08T18:00:49.914" v="2460" actId="1076"/>
          <ac:spMkLst>
            <pc:docMk/>
            <pc:sldMk cId="3479628014" sldId="479"/>
            <ac:spMk id="2" creationId="{8EA4DF3B-0ADF-F55B-EB41-53BC72BC6607}"/>
          </ac:spMkLst>
        </pc:spChg>
        <pc:spChg chg="add mod">
          <ac:chgData name="Giovanni Venditti" userId="253ed78c-130a-4cbf-abd2-5913e28103e4" providerId="ADAL" clId="{8F923911-1705-4A31-9F00-88B21F1C5A96}" dt="2024-03-08T18:25:41.947" v="3786" actId="20577"/>
          <ac:spMkLst>
            <pc:docMk/>
            <pc:sldMk cId="3479628014" sldId="479"/>
            <ac:spMk id="4" creationId="{DFDCBF0B-A4F5-A43D-128B-836F79A2ACE5}"/>
          </ac:spMkLst>
        </pc:spChg>
        <pc:spChg chg="add mod">
          <ac:chgData name="Giovanni Venditti" userId="253ed78c-130a-4cbf-abd2-5913e28103e4" providerId="ADAL" clId="{8F923911-1705-4A31-9F00-88B21F1C5A96}" dt="2024-03-08T18:01:40.282" v="2542"/>
          <ac:spMkLst>
            <pc:docMk/>
            <pc:sldMk cId="3479628014" sldId="479"/>
            <ac:spMk id="6" creationId="{9A7FB128-4B62-FACD-E110-1EB34EAC9E95}"/>
          </ac:spMkLst>
        </pc:spChg>
        <pc:spChg chg="add mod">
          <ac:chgData name="Giovanni Venditti" userId="253ed78c-130a-4cbf-abd2-5913e28103e4" providerId="ADAL" clId="{8F923911-1705-4A31-9F00-88B21F1C5A96}" dt="2024-03-08T18:04:17.482" v="2800" actId="20577"/>
          <ac:spMkLst>
            <pc:docMk/>
            <pc:sldMk cId="3479628014" sldId="479"/>
            <ac:spMk id="7" creationId="{6BBBE592-C6F5-E248-98AB-0CDF96C362C5}"/>
          </ac:spMkLst>
        </pc:spChg>
        <pc:picChg chg="mod modCrop">
          <ac:chgData name="Giovanni Venditti" userId="253ed78c-130a-4cbf-abd2-5913e28103e4" providerId="ADAL" clId="{8F923911-1705-4A31-9F00-88B21F1C5A96}" dt="2024-03-08T17:42:10.181" v="1402" actId="732"/>
          <ac:picMkLst>
            <pc:docMk/>
            <pc:sldMk cId="3479628014" sldId="479"/>
            <ac:picMk id="3" creationId="{31ACFC14-B664-42B6-87CB-C0BD747D2D3F}"/>
          </ac:picMkLst>
        </pc:picChg>
        <pc:picChg chg="add mod">
          <ac:chgData name="Giovanni Venditti" userId="253ed78c-130a-4cbf-abd2-5913e28103e4" providerId="ADAL" clId="{8F923911-1705-4A31-9F00-88B21F1C5A96}" dt="2024-03-08T18:01:40.282" v="2542"/>
          <ac:picMkLst>
            <pc:docMk/>
            <pc:sldMk cId="3479628014" sldId="479"/>
            <ac:picMk id="5" creationId="{82E99C89-863D-FF91-586C-A975F8DBF8E6}"/>
          </ac:picMkLst>
        </pc:picChg>
      </pc:sldChg>
      <pc:sldChg chg="addSp delSp modSp mod modAnim">
        <pc:chgData name="Giovanni Venditti" userId="253ed78c-130a-4cbf-abd2-5913e28103e4" providerId="ADAL" clId="{8F923911-1705-4A31-9F00-88B21F1C5A96}" dt="2024-03-08T18:31:28.974" v="4052" actId="1038"/>
        <pc:sldMkLst>
          <pc:docMk/>
          <pc:sldMk cId="2501020115" sldId="480"/>
        </pc:sldMkLst>
        <pc:spChg chg="add mod">
          <ac:chgData name="Giovanni Venditti" userId="253ed78c-130a-4cbf-abd2-5913e28103e4" providerId="ADAL" clId="{8F923911-1705-4A31-9F00-88B21F1C5A96}" dt="2024-03-08T18:30:43.386" v="4005" actId="688"/>
          <ac:spMkLst>
            <pc:docMk/>
            <pc:sldMk cId="2501020115" sldId="480"/>
            <ac:spMk id="2" creationId="{4E154BE3-7229-FC6E-7007-60028445FC75}"/>
          </ac:spMkLst>
        </pc:spChg>
        <pc:spChg chg="add mod">
          <ac:chgData name="Giovanni Venditti" userId="253ed78c-130a-4cbf-abd2-5913e28103e4" providerId="ADAL" clId="{8F923911-1705-4A31-9F00-88B21F1C5A96}" dt="2024-03-08T18:30:49.346" v="4006" actId="14100"/>
          <ac:spMkLst>
            <pc:docMk/>
            <pc:sldMk cId="2501020115" sldId="480"/>
            <ac:spMk id="4" creationId="{82424802-0F31-7362-35B3-A2B9D82BA2BF}"/>
          </ac:spMkLst>
        </pc:spChg>
        <pc:spChg chg="add mod">
          <ac:chgData name="Giovanni Venditti" userId="253ed78c-130a-4cbf-abd2-5913e28103e4" providerId="ADAL" clId="{8F923911-1705-4A31-9F00-88B21F1C5A96}" dt="2024-03-08T18:31:12.768" v="4007" actId="1076"/>
          <ac:spMkLst>
            <pc:docMk/>
            <pc:sldMk cId="2501020115" sldId="480"/>
            <ac:spMk id="6" creationId="{C5FA87AF-6E79-0A9C-BC89-021300D18134}"/>
          </ac:spMkLst>
        </pc:spChg>
        <pc:spChg chg="add mod">
          <ac:chgData name="Giovanni Venditti" userId="253ed78c-130a-4cbf-abd2-5913e28103e4" providerId="ADAL" clId="{8F923911-1705-4A31-9F00-88B21F1C5A96}" dt="2024-03-08T18:31:28.974" v="4052" actId="1038"/>
          <ac:spMkLst>
            <pc:docMk/>
            <pc:sldMk cId="2501020115" sldId="480"/>
            <ac:spMk id="8" creationId="{E12C2076-363E-F65C-8BA6-26D29A5F70C1}"/>
          </ac:spMkLst>
        </pc:spChg>
        <pc:picChg chg="del">
          <ac:chgData name="Giovanni Venditti" userId="253ed78c-130a-4cbf-abd2-5913e28103e4" providerId="ADAL" clId="{8F923911-1705-4A31-9F00-88B21F1C5A96}" dt="2024-03-08T18:05:26.315" v="2805" actId="478"/>
          <ac:picMkLst>
            <pc:docMk/>
            <pc:sldMk cId="2501020115" sldId="480"/>
            <ac:picMk id="3" creationId="{C05D72AE-5A37-492B-9BE8-E0170811E094}"/>
          </ac:picMkLst>
        </pc:picChg>
        <pc:picChg chg="mod modCrop">
          <ac:chgData name="Giovanni Venditti" userId="253ed78c-130a-4cbf-abd2-5913e28103e4" providerId="ADAL" clId="{8F923911-1705-4A31-9F00-88B21F1C5A96}" dt="2024-03-08T18:31:21.497" v="4009" actId="1076"/>
          <ac:picMkLst>
            <pc:docMk/>
            <pc:sldMk cId="2501020115" sldId="480"/>
            <ac:picMk id="5" creationId="{5DA6CAA4-7328-4AA7-8798-CC8749ED33DC}"/>
          </ac:picMkLst>
        </pc:picChg>
        <pc:picChg chg="del mod modCrop">
          <ac:chgData name="Giovanni Venditti" userId="253ed78c-130a-4cbf-abd2-5913e28103e4" providerId="ADAL" clId="{8F923911-1705-4A31-9F00-88B21F1C5A96}" dt="2024-03-08T18:04:56.536" v="2802" actId="478"/>
          <ac:picMkLst>
            <pc:docMk/>
            <pc:sldMk cId="2501020115" sldId="480"/>
            <ac:picMk id="7" creationId="{B71BE5F2-E29A-4D7C-9B5B-53ABF1DD6FF6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12:38.093" v="3213" actId="1076"/>
        <pc:sldMkLst>
          <pc:docMk/>
          <pc:sldMk cId="3760091377" sldId="481"/>
        </pc:sldMkLst>
        <pc:spChg chg="add mod">
          <ac:chgData name="Giovanni Venditti" userId="253ed78c-130a-4cbf-abd2-5913e28103e4" providerId="ADAL" clId="{8F923911-1705-4A31-9F00-88B21F1C5A96}" dt="2024-03-08T18:12:38.093" v="3213" actId="1076"/>
          <ac:spMkLst>
            <pc:docMk/>
            <pc:sldMk cId="3760091377" sldId="481"/>
            <ac:spMk id="2" creationId="{A83A922D-FC1F-BE36-24A7-0C23D0EA8AE7}"/>
          </ac:spMkLst>
        </pc:spChg>
        <pc:spChg chg="add mod">
          <ac:chgData name="Giovanni Venditti" userId="253ed78c-130a-4cbf-abd2-5913e28103e4" providerId="ADAL" clId="{8F923911-1705-4A31-9F00-88B21F1C5A96}" dt="2024-03-08T18:12:13.149" v="3211" actId="1076"/>
          <ac:spMkLst>
            <pc:docMk/>
            <pc:sldMk cId="3760091377" sldId="481"/>
            <ac:spMk id="4" creationId="{033B87B2-1E08-F1DE-0442-1A94477242B1}"/>
          </ac:spMkLst>
        </pc:spChg>
        <pc:picChg chg="mod modCrop">
          <ac:chgData name="Giovanni Venditti" userId="253ed78c-130a-4cbf-abd2-5913e28103e4" providerId="ADAL" clId="{8F923911-1705-4A31-9F00-88B21F1C5A96}" dt="2024-03-08T17:42:26.563" v="1404" actId="732"/>
          <ac:picMkLst>
            <pc:docMk/>
            <pc:sldMk cId="3760091377" sldId="481"/>
            <ac:picMk id="3" creationId="{AFF06FF3-1913-4878-AE32-8C350589F8AE}"/>
          </ac:picMkLst>
        </pc:picChg>
      </pc:sldChg>
      <pc:sldChg chg="addSp modSp mod modAnim">
        <pc:chgData name="Giovanni Venditti" userId="253ed78c-130a-4cbf-abd2-5913e28103e4" providerId="ADAL" clId="{8F923911-1705-4A31-9F00-88B21F1C5A96}" dt="2024-03-08T18:15:08.611" v="3372"/>
        <pc:sldMkLst>
          <pc:docMk/>
          <pc:sldMk cId="3936468639" sldId="482"/>
        </pc:sldMkLst>
        <pc:spChg chg="add mod">
          <ac:chgData name="Giovanni Venditti" userId="253ed78c-130a-4cbf-abd2-5913e28103e4" providerId="ADAL" clId="{8F923911-1705-4A31-9F00-88B21F1C5A96}" dt="2024-03-08T18:14:37.675" v="3365" actId="1076"/>
          <ac:spMkLst>
            <pc:docMk/>
            <pc:sldMk cId="3936468639" sldId="482"/>
            <ac:spMk id="2" creationId="{B1D29CE8-137F-6289-B017-AE4C7C9A9484}"/>
          </ac:spMkLst>
        </pc:spChg>
        <pc:spChg chg="add mod">
          <ac:chgData name="Giovanni Venditti" userId="253ed78c-130a-4cbf-abd2-5913e28103e4" providerId="ADAL" clId="{8F923911-1705-4A31-9F00-88B21F1C5A96}" dt="2024-03-08T18:15:00.915" v="3370" actId="1076"/>
          <ac:spMkLst>
            <pc:docMk/>
            <pc:sldMk cId="3936468639" sldId="482"/>
            <ac:spMk id="4" creationId="{5AEFA9C6-E756-1A54-36B3-2BDC1F1535E6}"/>
          </ac:spMkLst>
        </pc:spChg>
        <pc:picChg chg="mod modCrop">
          <ac:chgData name="Giovanni Venditti" userId="253ed78c-130a-4cbf-abd2-5913e28103e4" providerId="ADAL" clId="{8F923911-1705-4A31-9F00-88B21F1C5A96}" dt="2024-03-08T17:42:35.684" v="1405" actId="732"/>
          <ac:picMkLst>
            <pc:docMk/>
            <pc:sldMk cId="3936468639" sldId="482"/>
            <ac:picMk id="3" creationId="{86AD5000-5F36-420A-A7B4-5F1ADBD39E94}"/>
          </ac:picMkLst>
        </pc:picChg>
      </pc:sldChg>
      <pc:sldChg chg="modSp mod">
        <pc:chgData name="Giovanni Venditti" userId="253ed78c-130a-4cbf-abd2-5913e28103e4" providerId="ADAL" clId="{8F923911-1705-4A31-9F00-88B21F1C5A96}" dt="2024-03-08T17:42:43.980" v="1406" actId="732"/>
        <pc:sldMkLst>
          <pc:docMk/>
          <pc:sldMk cId="4260716522" sldId="483"/>
        </pc:sldMkLst>
        <pc:picChg chg="mod modCrop">
          <ac:chgData name="Giovanni Venditti" userId="253ed78c-130a-4cbf-abd2-5913e28103e4" providerId="ADAL" clId="{8F923911-1705-4A31-9F00-88B21F1C5A96}" dt="2024-03-08T17:42:43.980" v="1406" actId="732"/>
          <ac:picMkLst>
            <pc:docMk/>
            <pc:sldMk cId="4260716522" sldId="483"/>
            <ac:picMk id="3" creationId="{D868F8DA-50E8-4CCD-83BB-51AA15315383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5:28.451" v="3373" actId="47"/>
        <pc:sldMkLst>
          <pc:docMk/>
          <pc:sldMk cId="1152989751" sldId="484"/>
        </pc:sldMkLst>
        <pc:picChg chg="mod modCrop">
          <ac:chgData name="Giovanni Venditti" userId="253ed78c-130a-4cbf-abd2-5913e28103e4" providerId="ADAL" clId="{8F923911-1705-4A31-9F00-88B21F1C5A96}" dt="2024-03-08T17:42:55.113" v="1407" actId="732"/>
          <ac:picMkLst>
            <pc:docMk/>
            <pc:sldMk cId="1152989751" sldId="484"/>
            <ac:picMk id="3" creationId="{E6256D64-65CB-4654-A7F6-D7B7F8FB6730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891660186" sldId="485"/>
        </pc:sldMkLst>
        <pc:picChg chg="mod modCrop">
          <ac:chgData name="Giovanni Venditti" userId="253ed78c-130a-4cbf-abd2-5913e28103e4" providerId="ADAL" clId="{8F923911-1705-4A31-9F00-88B21F1C5A96}" dt="2024-03-08T17:43:19.573" v="1408" actId="732"/>
          <ac:picMkLst>
            <pc:docMk/>
            <pc:sldMk cId="891660186" sldId="485"/>
            <ac:picMk id="3" creationId="{905CE49B-97C8-423B-83C7-D6CC671F93B1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1808357700" sldId="486"/>
        </pc:sldMkLst>
        <pc:picChg chg="mod modCrop">
          <ac:chgData name="Giovanni Venditti" userId="253ed78c-130a-4cbf-abd2-5913e28103e4" providerId="ADAL" clId="{8F923911-1705-4A31-9F00-88B21F1C5A96}" dt="2024-03-08T17:43:27.875" v="1409" actId="732"/>
          <ac:picMkLst>
            <pc:docMk/>
            <pc:sldMk cId="1808357700" sldId="486"/>
            <ac:picMk id="3" creationId="{302C1D7D-0042-4911-99D8-29E43AA0D7ED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3543404468" sldId="487"/>
        </pc:sldMkLst>
        <pc:picChg chg="mod modCrop">
          <ac:chgData name="Giovanni Venditti" userId="253ed78c-130a-4cbf-abd2-5913e28103e4" providerId="ADAL" clId="{8F923911-1705-4A31-9F00-88B21F1C5A96}" dt="2024-03-08T17:43:37.119" v="1410" actId="732"/>
          <ac:picMkLst>
            <pc:docMk/>
            <pc:sldMk cId="3543404468" sldId="487"/>
            <ac:picMk id="3" creationId="{C2F9AFDE-A3D9-42D0-9B20-0EA9A7CF0982}"/>
          </ac:picMkLst>
        </pc:picChg>
      </pc:sldChg>
      <pc:sldChg chg="delSp 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1181788709" sldId="488"/>
        </pc:sldMkLst>
        <pc:picChg chg="del">
          <ac:chgData name="Giovanni Venditti" userId="253ed78c-130a-4cbf-abd2-5913e28103e4" providerId="ADAL" clId="{8F923911-1705-4A31-9F00-88B21F1C5A96}" dt="2024-03-08T17:47:11.714" v="1425" actId="478"/>
          <ac:picMkLst>
            <pc:docMk/>
            <pc:sldMk cId="1181788709" sldId="488"/>
            <ac:picMk id="3" creationId="{C158274E-95C2-44B0-BF48-C0C9144D4E77}"/>
          </ac:picMkLst>
        </pc:picChg>
        <pc:picChg chg="mod modCrop">
          <ac:chgData name="Giovanni Venditti" userId="253ed78c-130a-4cbf-abd2-5913e28103e4" providerId="ADAL" clId="{8F923911-1705-4A31-9F00-88B21F1C5A96}" dt="2024-03-08T17:47:23.801" v="1426" actId="1076"/>
          <ac:picMkLst>
            <pc:docMk/>
            <pc:sldMk cId="1181788709" sldId="488"/>
            <ac:picMk id="5" creationId="{5C5E7B06-654D-40D0-938F-7274CC335C13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1776056792" sldId="489"/>
        </pc:sldMkLst>
        <pc:picChg chg="mod modCrop">
          <ac:chgData name="Giovanni Venditti" userId="253ed78c-130a-4cbf-abd2-5913e28103e4" providerId="ADAL" clId="{8F923911-1705-4A31-9F00-88B21F1C5A96}" dt="2024-03-08T17:43:44.407" v="1411" actId="732"/>
          <ac:picMkLst>
            <pc:docMk/>
            <pc:sldMk cId="1776056792" sldId="489"/>
            <ac:picMk id="3" creationId="{58233478-2FB7-4F02-A049-D73F5DBAFCC4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3951633711" sldId="490"/>
        </pc:sldMkLst>
        <pc:picChg chg="mod modCrop">
          <ac:chgData name="Giovanni Venditti" userId="253ed78c-130a-4cbf-abd2-5913e28103e4" providerId="ADAL" clId="{8F923911-1705-4A31-9F00-88B21F1C5A96}" dt="2024-03-08T17:44:14.764" v="1414" actId="732"/>
          <ac:picMkLst>
            <pc:docMk/>
            <pc:sldMk cId="3951633711" sldId="490"/>
            <ac:picMk id="3" creationId="{BB8251D9-8AE4-48D3-9E68-D85B984C5212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605334504" sldId="491"/>
        </pc:sldMkLst>
        <pc:picChg chg="mod modCrop">
          <ac:chgData name="Giovanni Venditti" userId="253ed78c-130a-4cbf-abd2-5913e28103e4" providerId="ADAL" clId="{8F923911-1705-4A31-9F00-88B21F1C5A96}" dt="2024-03-08T17:45:23.729" v="1417" actId="732"/>
          <ac:picMkLst>
            <pc:docMk/>
            <pc:sldMk cId="605334504" sldId="491"/>
            <ac:picMk id="3" creationId="{AC19E8A4-62A9-49D4-8865-1521B0E3CF06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1218879556" sldId="492"/>
        </pc:sldMkLst>
        <pc:picChg chg="mod modCrop">
          <ac:chgData name="Giovanni Venditti" userId="253ed78c-130a-4cbf-abd2-5913e28103e4" providerId="ADAL" clId="{8F923911-1705-4A31-9F00-88B21F1C5A96}" dt="2024-03-08T17:45:31.718" v="1418" actId="732"/>
          <ac:picMkLst>
            <pc:docMk/>
            <pc:sldMk cId="1218879556" sldId="492"/>
            <ac:picMk id="3" creationId="{69C0D5E8-DC61-4BDC-8FAF-201317A156A5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1074305803" sldId="493"/>
        </pc:sldMkLst>
        <pc:picChg chg="mod modCrop">
          <ac:chgData name="Giovanni Venditti" userId="253ed78c-130a-4cbf-abd2-5913e28103e4" providerId="ADAL" clId="{8F923911-1705-4A31-9F00-88B21F1C5A96}" dt="2024-03-08T17:45:45.619" v="1420" actId="732"/>
          <ac:picMkLst>
            <pc:docMk/>
            <pc:sldMk cId="1074305803" sldId="493"/>
            <ac:picMk id="3" creationId="{6BFFBEE0-B1D4-4E75-AA00-002ACCDE3B2F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209771922" sldId="494"/>
        </pc:sldMkLst>
        <pc:picChg chg="mod modCrop">
          <ac:chgData name="Giovanni Venditti" userId="253ed78c-130a-4cbf-abd2-5913e28103e4" providerId="ADAL" clId="{8F923911-1705-4A31-9F00-88B21F1C5A96}" dt="2024-03-08T17:45:39.407" v="1419" actId="732"/>
          <ac:picMkLst>
            <pc:docMk/>
            <pc:sldMk cId="209771922" sldId="494"/>
            <ac:picMk id="3" creationId="{EFBDB977-032A-45D8-BBDE-B1A6D416D4F9}"/>
          </ac:picMkLst>
        </pc:picChg>
      </pc:sldChg>
      <pc:sldChg chg="modSp del mod">
        <pc:chgData name="Giovanni Venditti" userId="253ed78c-130a-4cbf-abd2-5913e28103e4" providerId="ADAL" clId="{8F923911-1705-4A31-9F00-88B21F1C5A96}" dt="2024-03-08T18:16:01.032" v="3374" actId="47"/>
        <pc:sldMkLst>
          <pc:docMk/>
          <pc:sldMk cId="2659872483" sldId="495"/>
        </pc:sldMkLst>
        <pc:picChg chg="mod modCrop">
          <ac:chgData name="Giovanni Venditti" userId="253ed78c-130a-4cbf-abd2-5913e28103e4" providerId="ADAL" clId="{8F923911-1705-4A31-9F00-88B21F1C5A96}" dt="2024-03-08T17:46:01.355" v="1422" actId="732"/>
          <ac:picMkLst>
            <pc:docMk/>
            <pc:sldMk cId="2659872483" sldId="495"/>
            <ac:picMk id="3" creationId="{3557B188-10A5-4ADB-BD8D-8DBDC280439C}"/>
          </ac:picMkLst>
        </pc:picChg>
      </pc:sldChg>
      <pc:sldChg chg="addSp modSp mod">
        <pc:chgData name="Giovanni Venditti" userId="253ed78c-130a-4cbf-abd2-5913e28103e4" providerId="ADAL" clId="{8F923911-1705-4A31-9F00-88B21F1C5A96}" dt="2024-03-08T18:34:08.558" v="4145" actId="1076"/>
        <pc:sldMkLst>
          <pc:docMk/>
          <pc:sldMk cId="450570516" sldId="499"/>
        </pc:sldMkLst>
        <pc:spChg chg="add mod">
          <ac:chgData name="Giovanni Venditti" userId="253ed78c-130a-4cbf-abd2-5913e28103e4" providerId="ADAL" clId="{8F923911-1705-4A31-9F00-88B21F1C5A96}" dt="2024-03-08T18:34:08.558" v="4145" actId="1076"/>
          <ac:spMkLst>
            <pc:docMk/>
            <pc:sldMk cId="450570516" sldId="499"/>
            <ac:spMk id="3" creationId="{7441B3FC-436A-9C4A-E75B-C3BF27F0C810}"/>
          </ac:spMkLst>
        </pc:spChg>
      </pc:sldChg>
      <pc:sldChg chg="addSp modSp new mod ord modAnim">
        <pc:chgData name="Giovanni Venditti" userId="253ed78c-130a-4cbf-abd2-5913e28103e4" providerId="ADAL" clId="{8F923911-1705-4A31-9F00-88B21F1C5A96}" dt="2024-03-08T18:43:29.811" v="4154"/>
        <pc:sldMkLst>
          <pc:docMk/>
          <pc:sldMk cId="2252539501" sldId="500"/>
        </pc:sldMkLst>
        <pc:spChg chg="add mod">
          <ac:chgData name="Giovanni Venditti" userId="253ed78c-130a-4cbf-abd2-5913e28103e4" providerId="ADAL" clId="{8F923911-1705-4A31-9F00-88B21F1C5A96}" dt="2024-03-08T17:32:00.828" v="1366" actId="1038"/>
          <ac:spMkLst>
            <pc:docMk/>
            <pc:sldMk cId="2252539501" sldId="500"/>
            <ac:spMk id="2" creationId="{DA0A6C37-74F0-624E-EA30-2CA8D40E4D0A}"/>
          </ac:spMkLst>
        </pc:spChg>
        <pc:spChg chg="add mod">
          <ac:chgData name="Giovanni Venditti" userId="253ed78c-130a-4cbf-abd2-5913e28103e4" providerId="ADAL" clId="{8F923911-1705-4A31-9F00-88B21F1C5A96}" dt="2024-03-08T17:32:00.828" v="1366" actId="1038"/>
          <ac:spMkLst>
            <pc:docMk/>
            <pc:sldMk cId="2252539501" sldId="500"/>
            <ac:spMk id="3" creationId="{099200CD-8574-090E-9AD9-42FBF0EC10B7}"/>
          </ac:spMkLst>
        </pc:spChg>
        <pc:picChg chg="add mod modCrop">
          <ac:chgData name="Giovanni Venditti" userId="253ed78c-130a-4cbf-abd2-5913e28103e4" providerId="ADAL" clId="{8F923911-1705-4A31-9F00-88B21F1C5A96}" dt="2024-03-08T18:43:29.811" v="4154"/>
          <ac:picMkLst>
            <pc:docMk/>
            <pc:sldMk cId="2252539501" sldId="500"/>
            <ac:picMk id="5" creationId="{D0505906-D0A9-4CF8-8561-2E64748C691B}"/>
          </ac:picMkLst>
        </pc:picChg>
      </pc:sldChg>
      <pc:sldChg chg="new del">
        <pc:chgData name="Giovanni Venditti" userId="253ed78c-130a-4cbf-abd2-5913e28103e4" providerId="ADAL" clId="{8F923911-1705-4A31-9F00-88B21F1C5A96}" dt="2024-03-08T15:58:22.101" v="161" actId="47"/>
        <pc:sldMkLst>
          <pc:docMk/>
          <pc:sldMk cId="2927888478" sldId="501"/>
        </pc:sldMkLst>
      </pc:sldChg>
      <pc:sldChg chg="modSp add mod">
        <pc:chgData name="Giovanni Venditti" userId="253ed78c-130a-4cbf-abd2-5913e28103e4" providerId="ADAL" clId="{8F923911-1705-4A31-9F00-88B21F1C5A96}" dt="2024-03-08T15:59:03.304" v="251" actId="20577"/>
        <pc:sldMkLst>
          <pc:docMk/>
          <pc:sldMk cId="985044897" sldId="502"/>
        </pc:sldMkLst>
        <pc:spChg chg="mod">
          <ac:chgData name="Giovanni Venditti" userId="253ed78c-130a-4cbf-abd2-5913e28103e4" providerId="ADAL" clId="{8F923911-1705-4A31-9F00-88B21F1C5A96}" dt="2024-03-08T15:59:03.304" v="251" actId="20577"/>
          <ac:spMkLst>
            <pc:docMk/>
            <pc:sldMk cId="985044897" sldId="502"/>
            <ac:spMk id="5" creationId="{ECF139A0-85DB-3C1A-F66C-B0F14D091A1D}"/>
          </ac:spMkLst>
        </pc:spChg>
      </pc:sldChg>
      <pc:sldChg chg="addSp modSp new mod modAnim">
        <pc:chgData name="Giovanni Venditti" userId="253ed78c-130a-4cbf-abd2-5913e28103e4" providerId="ADAL" clId="{8F923911-1705-4A31-9F00-88B21F1C5A96}" dt="2024-03-08T17:40:25.284" v="1395"/>
        <pc:sldMkLst>
          <pc:docMk/>
          <pc:sldMk cId="2954111600" sldId="503"/>
        </pc:sldMkLst>
        <pc:spChg chg="add mod">
          <ac:chgData name="Giovanni Venditti" userId="253ed78c-130a-4cbf-abd2-5913e28103e4" providerId="ADAL" clId="{8F923911-1705-4A31-9F00-88B21F1C5A96}" dt="2024-03-08T16:04:27.933" v="880" actId="1036"/>
          <ac:spMkLst>
            <pc:docMk/>
            <pc:sldMk cId="2954111600" sldId="503"/>
            <ac:spMk id="2" creationId="{BFCCFEE3-C19F-B72B-E482-3968898BEBFB}"/>
          </ac:spMkLst>
        </pc:spChg>
        <pc:spChg chg="add mod">
          <ac:chgData name="Giovanni Venditti" userId="253ed78c-130a-4cbf-abd2-5913e28103e4" providerId="ADAL" clId="{8F923911-1705-4A31-9F00-88B21F1C5A96}" dt="2024-03-08T16:06:40.174" v="906" actId="1036"/>
          <ac:spMkLst>
            <pc:docMk/>
            <pc:sldMk cId="2954111600" sldId="503"/>
            <ac:spMk id="3" creationId="{35C06CEB-7329-8AC7-00D5-1CCCC8DDB83B}"/>
          </ac:spMkLst>
        </pc:spChg>
        <pc:spChg chg="add mod">
          <ac:chgData name="Giovanni Venditti" userId="253ed78c-130a-4cbf-abd2-5913e28103e4" providerId="ADAL" clId="{8F923911-1705-4A31-9F00-88B21F1C5A96}" dt="2024-03-08T16:06:35.193" v="896" actId="14100"/>
          <ac:spMkLst>
            <pc:docMk/>
            <pc:sldMk cId="2954111600" sldId="503"/>
            <ac:spMk id="4" creationId="{2B30E219-5B31-D441-03E6-875BA4C6AC04}"/>
          </ac:spMkLst>
        </pc:spChg>
        <pc:picChg chg="add mod modCrop">
          <ac:chgData name="Giovanni Venditti" userId="253ed78c-130a-4cbf-abd2-5913e28103e4" providerId="ADAL" clId="{8F923911-1705-4A31-9F00-88B21F1C5A96}" dt="2024-03-08T17:30:27.124" v="1305" actId="732"/>
          <ac:picMkLst>
            <pc:docMk/>
            <pc:sldMk cId="2954111600" sldId="503"/>
            <ac:picMk id="7" creationId="{7316CF00-0BF8-4E44-A535-4FA77B8C09E1}"/>
          </ac:picMkLst>
        </pc:picChg>
      </pc:sldChg>
      <pc:sldChg chg="addSp modSp add mod modAnim">
        <pc:chgData name="Giovanni Venditti" userId="253ed78c-130a-4cbf-abd2-5913e28103e4" providerId="ADAL" clId="{8F923911-1705-4A31-9F00-88B21F1C5A96}" dt="2024-03-08T17:51:13.916" v="1755"/>
        <pc:sldMkLst>
          <pc:docMk/>
          <pc:sldMk cId="3329953596" sldId="504"/>
        </pc:sldMkLst>
        <pc:spChg chg="add mod">
          <ac:chgData name="Giovanni Venditti" userId="253ed78c-130a-4cbf-abd2-5913e28103e4" providerId="ADAL" clId="{8F923911-1705-4A31-9F00-88B21F1C5A96}" dt="2024-03-08T17:50:47.866" v="1748" actId="1076"/>
          <ac:spMkLst>
            <pc:docMk/>
            <pc:sldMk cId="3329953596" sldId="504"/>
            <ac:spMk id="2" creationId="{3E8C694C-94DE-5A3C-DF4C-1F02A7C293AB}"/>
          </ac:spMkLst>
        </pc:spChg>
        <pc:spChg chg="add mod">
          <ac:chgData name="Giovanni Venditti" userId="253ed78c-130a-4cbf-abd2-5913e28103e4" providerId="ADAL" clId="{8F923911-1705-4A31-9F00-88B21F1C5A96}" dt="2024-03-08T17:51:04.309" v="1753" actId="14100"/>
          <ac:spMkLst>
            <pc:docMk/>
            <pc:sldMk cId="3329953596" sldId="504"/>
            <ac:spMk id="4" creationId="{E922F724-2125-3E2E-239A-97C68594DD85}"/>
          </ac:spMkLst>
        </pc:spChg>
        <pc:picChg chg="mod">
          <ac:chgData name="Giovanni Venditti" userId="253ed78c-130a-4cbf-abd2-5913e28103e4" providerId="ADAL" clId="{8F923911-1705-4A31-9F00-88B21F1C5A96}" dt="2024-03-08T17:50:53.187" v="1751" actId="1076"/>
          <ac:picMkLst>
            <pc:docMk/>
            <pc:sldMk cId="3329953596" sldId="504"/>
            <ac:picMk id="3" creationId="{D3E57352-14E8-F909-5B4B-3F0BD6BCB8FC}"/>
          </ac:picMkLst>
        </pc:picChg>
      </pc:sldChg>
      <pc:sldChg chg="delSp modSp add mod delAnim">
        <pc:chgData name="Giovanni Venditti" userId="253ed78c-130a-4cbf-abd2-5913e28103e4" providerId="ADAL" clId="{8F923911-1705-4A31-9F00-88B21F1C5A96}" dt="2024-03-08T18:28:03.795" v="3942" actId="14100"/>
        <pc:sldMkLst>
          <pc:docMk/>
          <pc:sldMk cId="2598293666" sldId="505"/>
        </pc:sldMkLst>
        <pc:spChg chg="mod">
          <ac:chgData name="Giovanni Venditti" userId="253ed78c-130a-4cbf-abd2-5913e28103e4" providerId="ADAL" clId="{8F923911-1705-4A31-9F00-88B21F1C5A96}" dt="2024-03-08T18:28:03.795" v="3942" actId="14100"/>
          <ac:spMkLst>
            <pc:docMk/>
            <pc:sldMk cId="2598293666" sldId="505"/>
            <ac:spMk id="2" creationId="{03648816-BA07-8524-3A53-3B1CBDB52570}"/>
          </ac:spMkLst>
        </pc:spChg>
        <pc:spChg chg="mod">
          <ac:chgData name="Giovanni Venditti" userId="253ed78c-130a-4cbf-abd2-5913e28103e4" providerId="ADAL" clId="{8F923911-1705-4A31-9F00-88B21F1C5A96}" dt="2024-03-08T18:28:00.385" v="3941" actId="1076"/>
          <ac:spMkLst>
            <pc:docMk/>
            <pc:sldMk cId="2598293666" sldId="505"/>
            <ac:spMk id="4" creationId="{D53A4EC4-080C-BCC3-5415-2845585485D7}"/>
          </ac:spMkLst>
        </pc:spChg>
        <pc:spChg chg="del">
          <ac:chgData name="Giovanni Venditti" userId="253ed78c-130a-4cbf-abd2-5913e28103e4" providerId="ADAL" clId="{8F923911-1705-4A31-9F00-88B21F1C5A96}" dt="2024-03-08T18:27:25.178" v="3834" actId="478"/>
          <ac:spMkLst>
            <pc:docMk/>
            <pc:sldMk cId="2598293666" sldId="505"/>
            <ac:spMk id="7" creationId="{D1A4348B-6F5E-B4EA-90F7-9BD1E9747478}"/>
          </ac:spMkLst>
        </pc:spChg>
        <pc:picChg chg="mod">
          <ac:chgData name="Giovanni Venditti" userId="253ed78c-130a-4cbf-abd2-5913e28103e4" providerId="ADAL" clId="{8F923911-1705-4A31-9F00-88B21F1C5A96}" dt="2024-03-08T18:27:30.788" v="3836" actId="1076"/>
          <ac:picMkLst>
            <pc:docMk/>
            <pc:sldMk cId="2598293666" sldId="505"/>
            <ac:picMk id="3" creationId="{B2FFEA2E-C3BF-77DA-DF64-6A4FA0F3F254}"/>
          </ac:picMkLst>
        </pc:picChg>
      </pc:sldChg>
    </pc:docChg>
  </pc:docChgLst>
  <pc:docChgLst>
    <pc:chgData name="Giovanni Venditti" userId="253ed78c-130a-4cbf-abd2-5913e28103e4" providerId="ADAL" clId="{FC9499DE-1E82-4586-AD2A-40FCC614A86B}"/>
    <pc:docChg chg="undo custSel addSld delSld modSld sldOrd addMainMaster">
      <pc:chgData name="Giovanni Venditti" userId="253ed78c-130a-4cbf-abd2-5913e28103e4" providerId="ADAL" clId="{FC9499DE-1E82-4586-AD2A-40FCC614A86B}" dt="2023-09-01T21:17:18.419" v="995" actId="478"/>
      <pc:docMkLst>
        <pc:docMk/>
      </pc:docMkLst>
      <pc:sldChg chg="del ord">
        <pc:chgData name="Giovanni Venditti" userId="253ed78c-130a-4cbf-abd2-5913e28103e4" providerId="ADAL" clId="{FC9499DE-1E82-4586-AD2A-40FCC614A86B}" dt="2023-09-01T20:20:13.059" v="462" actId="47"/>
        <pc:sldMkLst>
          <pc:docMk/>
          <pc:sldMk cId="1688055168" sldId="257"/>
        </pc:sldMkLst>
      </pc:sldChg>
      <pc:sldChg chg="del ord">
        <pc:chgData name="Giovanni Venditti" userId="253ed78c-130a-4cbf-abd2-5913e28103e4" providerId="ADAL" clId="{FC9499DE-1E82-4586-AD2A-40FCC614A86B}" dt="2023-09-01T20:40:52.893" v="557" actId="47"/>
        <pc:sldMkLst>
          <pc:docMk/>
          <pc:sldMk cId="4229498380" sldId="258"/>
        </pc:sldMkLst>
      </pc:sldChg>
      <pc:sldChg chg="del ord">
        <pc:chgData name="Giovanni Venditti" userId="253ed78c-130a-4cbf-abd2-5913e28103e4" providerId="ADAL" clId="{FC9499DE-1E82-4586-AD2A-40FCC614A86B}" dt="2023-09-01T20:16:29.585" v="455" actId="2696"/>
        <pc:sldMkLst>
          <pc:docMk/>
          <pc:sldMk cId="4278173500" sldId="259"/>
        </pc:sldMkLst>
      </pc:sldChg>
      <pc:sldChg chg="addSp delSp modSp mod ord modAnim">
        <pc:chgData name="Giovanni Venditti" userId="253ed78c-130a-4cbf-abd2-5913e28103e4" providerId="ADAL" clId="{FC9499DE-1E82-4586-AD2A-40FCC614A86B}" dt="2023-09-01T20:57:34.521" v="756" actId="1076"/>
        <pc:sldMkLst>
          <pc:docMk/>
          <pc:sldMk cId="3095422005" sldId="260"/>
        </pc:sldMkLst>
        <pc:spChg chg="add del mod">
          <ac:chgData name="Giovanni Venditti" userId="253ed78c-130a-4cbf-abd2-5913e28103e4" providerId="ADAL" clId="{FC9499DE-1E82-4586-AD2A-40FCC614A86B}" dt="2023-09-01T20:57:07.613" v="754" actId="478"/>
          <ac:spMkLst>
            <pc:docMk/>
            <pc:sldMk cId="3095422005" sldId="260"/>
            <ac:spMk id="2" creationId="{04E688F8-35A7-A1C1-989B-565A618BA375}"/>
          </ac:spMkLst>
        </pc:spChg>
        <pc:spChg chg="add mod">
          <ac:chgData name="Giovanni Venditti" userId="253ed78c-130a-4cbf-abd2-5913e28103e4" providerId="ADAL" clId="{FC9499DE-1E82-4586-AD2A-40FCC614A86B}" dt="2023-09-01T20:57:34.521" v="756" actId="1076"/>
          <ac:spMkLst>
            <pc:docMk/>
            <pc:sldMk cId="3095422005" sldId="260"/>
            <ac:spMk id="4" creationId="{3B74BBCA-8A4C-DB38-4992-C9BF87217F8B}"/>
          </ac:spMkLst>
        </pc:spChg>
      </pc:sldChg>
      <pc:sldChg chg="ord">
        <pc:chgData name="Giovanni Venditti" userId="253ed78c-130a-4cbf-abd2-5913e28103e4" providerId="ADAL" clId="{FC9499DE-1E82-4586-AD2A-40FCC614A86B}" dt="2023-09-01T20:19:28.557" v="461"/>
        <pc:sldMkLst>
          <pc:docMk/>
          <pc:sldMk cId="2301628128" sldId="261"/>
        </pc:sldMkLst>
      </pc:sldChg>
      <pc:sldChg chg="addSp modSp mod ord modAnim">
        <pc:chgData name="Giovanni Venditti" userId="253ed78c-130a-4cbf-abd2-5913e28103e4" providerId="ADAL" clId="{FC9499DE-1E82-4586-AD2A-40FCC614A86B}" dt="2023-09-01T21:00:32.635" v="860" actId="1035"/>
        <pc:sldMkLst>
          <pc:docMk/>
          <pc:sldMk cId="3392635798" sldId="262"/>
        </pc:sldMkLst>
        <pc:spChg chg="add mod">
          <ac:chgData name="Giovanni Venditti" userId="253ed78c-130a-4cbf-abd2-5913e28103e4" providerId="ADAL" clId="{FC9499DE-1E82-4586-AD2A-40FCC614A86B}" dt="2023-09-01T21:00:24.090" v="811" actId="1076"/>
          <ac:spMkLst>
            <pc:docMk/>
            <pc:sldMk cId="3392635798" sldId="262"/>
            <ac:spMk id="4" creationId="{DEB7EF9F-AC51-D193-CE34-800439ED4391}"/>
          </ac:spMkLst>
        </pc:spChg>
        <pc:spChg chg="add mod">
          <ac:chgData name="Giovanni Venditti" userId="253ed78c-130a-4cbf-abd2-5913e28103e4" providerId="ADAL" clId="{FC9499DE-1E82-4586-AD2A-40FCC614A86B}" dt="2023-09-01T21:00:32.635" v="860" actId="1035"/>
          <ac:spMkLst>
            <pc:docMk/>
            <pc:sldMk cId="3392635798" sldId="262"/>
            <ac:spMk id="5" creationId="{CC5398BD-C419-CEB6-3781-BA77698F107C}"/>
          </ac:spMkLst>
        </pc:spChg>
        <pc:inkChg chg="add">
          <ac:chgData name="Giovanni Venditti" userId="253ed78c-130a-4cbf-abd2-5913e28103e4" providerId="ADAL" clId="{FC9499DE-1E82-4586-AD2A-40FCC614A86B}" dt="2023-09-01T20:30:58.490" v="486" actId="9405"/>
          <ac:inkMkLst>
            <pc:docMk/>
            <pc:sldMk cId="3392635798" sldId="262"/>
            <ac:inkMk id="2" creationId="{882E70C4-FA96-0722-7261-8C7BAD422069}"/>
          </ac:inkMkLst>
        </pc:inkChg>
      </pc:sldChg>
      <pc:sldChg chg="addSp delSp modSp mod ord modAnim">
        <pc:chgData name="Giovanni Venditti" userId="253ed78c-130a-4cbf-abd2-5913e28103e4" providerId="ADAL" clId="{FC9499DE-1E82-4586-AD2A-40FCC614A86B}" dt="2023-09-01T21:04:01.923" v="921" actId="1037"/>
        <pc:sldMkLst>
          <pc:docMk/>
          <pc:sldMk cId="69438167" sldId="263"/>
        </pc:sldMkLst>
        <pc:spChg chg="add mod">
          <ac:chgData name="Giovanni Venditti" userId="253ed78c-130a-4cbf-abd2-5913e28103e4" providerId="ADAL" clId="{FC9499DE-1E82-4586-AD2A-40FCC614A86B}" dt="2023-09-01T21:00:56.068" v="862" actId="1076"/>
          <ac:spMkLst>
            <pc:docMk/>
            <pc:sldMk cId="69438167" sldId="263"/>
            <ac:spMk id="6" creationId="{05585D64-CB41-E1A5-A4B0-7A96F26E8BC7}"/>
          </ac:spMkLst>
        </pc:spChg>
        <pc:spChg chg="add mod">
          <ac:chgData name="Giovanni Venditti" userId="253ed78c-130a-4cbf-abd2-5913e28103e4" providerId="ADAL" clId="{FC9499DE-1E82-4586-AD2A-40FCC614A86B}" dt="2023-09-01T21:04:01.923" v="921" actId="1037"/>
          <ac:spMkLst>
            <pc:docMk/>
            <pc:sldMk cId="69438167" sldId="263"/>
            <ac:spMk id="7" creationId="{D2AE2F80-10CC-5F4F-B17A-F34650344B2C}"/>
          </ac:spMkLst>
        </pc:spChg>
        <pc:picChg chg="mod">
          <ac:chgData name="Giovanni Venditti" userId="253ed78c-130a-4cbf-abd2-5913e28103e4" providerId="ADAL" clId="{FC9499DE-1E82-4586-AD2A-40FCC614A86B}" dt="2023-09-01T21:03:54.019" v="883" actId="1035"/>
          <ac:picMkLst>
            <pc:docMk/>
            <pc:sldMk cId="69438167" sldId="263"/>
            <ac:picMk id="3" creationId="{55176063-C0A3-A0F9-D7A3-C34575C04FF3}"/>
          </ac:picMkLst>
        </pc:picChg>
        <pc:inkChg chg="add del">
          <ac:chgData name="Giovanni Venditti" userId="253ed78c-130a-4cbf-abd2-5913e28103e4" providerId="ADAL" clId="{FC9499DE-1E82-4586-AD2A-40FCC614A86B}" dt="2023-09-01T20:31:13.693" v="488" actId="9405"/>
          <ac:inkMkLst>
            <pc:docMk/>
            <pc:sldMk cId="69438167" sldId="263"/>
            <ac:inkMk id="2" creationId="{B11CC6D7-809A-76D2-26D5-DFEB5BE8F46F}"/>
          </ac:inkMkLst>
        </pc:inkChg>
        <pc:inkChg chg="add">
          <ac:chgData name="Giovanni Venditti" userId="253ed78c-130a-4cbf-abd2-5913e28103e4" providerId="ADAL" clId="{FC9499DE-1E82-4586-AD2A-40FCC614A86B}" dt="2023-09-01T20:31:20.514" v="489" actId="9405"/>
          <ac:inkMkLst>
            <pc:docMk/>
            <pc:sldMk cId="69438167" sldId="263"/>
            <ac:inkMk id="4" creationId="{82242A97-26AE-6289-A1D8-29E01C2230F7}"/>
          </ac:inkMkLst>
        </pc:inkChg>
        <pc:inkChg chg="add">
          <ac:chgData name="Giovanni Venditti" userId="253ed78c-130a-4cbf-abd2-5913e28103e4" providerId="ADAL" clId="{FC9499DE-1E82-4586-AD2A-40FCC614A86B}" dt="2023-09-01T20:31:27.401" v="490" actId="9405"/>
          <ac:inkMkLst>
            <pc:docMk/>
            <pc:sldMk cId="69438167" sldId="263"/>
            <ac:inkMk id="5" creationId="{C5543971-8571-6BC9-5FB8-A1051FF822CC}"/>
          </ac:inkMkLst>
        </pc:inkChg>
      </pc:sldChg>
      <pc:sldChg chg="addSp delSp modSp del mod ord delAnim modAnim">
        <pc:chgData name="Giovanni Venditti" userId="253ed78c-130a-4cbf-abd2-5913e28103e4" providerId="ADAL" clId="{FC9499DE-1E82-4586-AD2A-40FCC614A86B}" dt="2023-09-01T21:05:15.140" v="928" actId="47"/>
        <pc:sldMkLst>
          <pc:docMk/>
          <pc:sldMk cId="2980691189" sldId="264"/>
        </pc:sldMkLst>
        <pc:spChg chg="add del mod">
          <ac:chgData name="Giovanni Venditti" userId="253ed78c-130a-4cbf-abd2-5913e28103e4" providerId="ADAL" clId="{FC9499DE-1E82-4586-AD2A-40FCC614A86B}" dt="2023-09-01T21:02:44.463" v="867" actId="478"/>
          <ac:spMkLst>
            <pc:docMk/>
            <pc:sldMk cId="2980691189" sldId="264"/>
            <ac:spMk id="5" creationId="{8F1D6104-9ADD-3035-22B5-47C9501D6493}"/>
          </ac:spMkLst>
        </pc:spChg>
        <pc:spChg chg="add del mod">
          <ac:chgData name="Giovanni Venditti" userId="253ed78c-130a-4cbf-abd2-5913e28103e4" providerId="ADAL" clId="{FC9499DE-1E82-4586-AD2A-40FCC614A86B}" dt="2023-09-01T21:02:44.463" v="867" actId="478"/>
          <ac:spMkLst>
            <pc:docMk/>
            <pc:sldMk cId="2980691189" sldId="264"/>
            <ac:spMk id="6" creationId="{E3B6EE61-FC98-D621-B088-154FE35B38E8}"/>
          </ac:spMkLst>
        </pc:spChg>
        <pc:spChg chg="add del mod">
          <ac:chgData name="Giovanni Venditti" userId="253ed78c-130a-4cbf-abd2-5913e28103e4" providerId="ADAL" clId="{FC9499DE-1E82-4586-AD2A-40FCC614A86B}" dt="2023-09-01T21:02:54.421" v="869"/>
          <ac:spMkLst>
            <pc:docMk/>
            <pc:sldMk cId="2980691189" sldId="264"/>
            <ac:spMk id="8" creationId="{5B8D488F-9BF9-D11E-9499-4C88E27FEFD9}"/>
          </ac:spMkLst>
        </pc:spChg>
        <pc:spChg chg="add del mod">
          <ac:chgData name="Giovanni Venditti" userId="253ed78c-130a-4cbf-abd2-5913e28103e4" providerId="ADAL" clId="{FC9499DE-1E82-4586-AD2A-40FCC614A86B}" dt="2023-09-01T21:02:54.421" v="869"/>
          <ac:spMkLst>
            <pc:docMk/>
            <pc:sldMk cId="2980691189" sldId="264"/>
            <ac:spMk id="9" creationId="{77F9C933-D615-028A-80A5-A2C7D67FE827}"/>
          </ac:spMkLst>
        </pc:spChg>
        <pc:spChg chg="add mod">
          <ac:chgData name="Giovanni Venditti" userId="253ed78c-130a-4cbf-abd2-5913e28103e4" providerId="ADAL" clId="{FC9499DE-1E82-4586-AD2A-40FCC614A86B}" dt="2023-09-01T21:03:01.140" v="870"/>
          <ac:spMkLst>
            <pc:docMk/>
            <pc:sldMk cId="2980691189" sldId="264"/>
            <ac:spMk id="11" creationId="{02C9DB41-11F0-3397-83F4-172983641CDE}"/>
          </ac:spMkLst>
        </pc:spChg>
        <pc:spChg chg="add mod">
          <ac:chgData name="Giovanni Venditti" userId="253ed78c-130a-4cbf-abd2-5913e28103e4" providerId="ADAL" clId="{FC9499DE-1E82-4586-AD2A-40FCC614A86B}" dt="2023-09-01T21:03:01.140" v="870"/>
          <ac:spMkLst>
            <pc:docMk/>
            <pc:sldMk cId="2980691189" sldId="264"/>
            <ac:spMk id="12" creationId="{17985F8C-2C86-563C-5FED-868F32C1A3B0}"/>
          </ac:spMkLst>
        </pc:spChg>
        <pc:picChg chg="add del mod">
          <ac:chgData name="Giovanni Venditti" userId="253ed78c-130a-4cbf-abd2-5913e28103e4" providerId="ADAL" clId="{FC9499DE-1E82-4586-AD2A-40FCC614A86B}" dt="2023-09-01T21:02:44.463" v="867" actId="478"/>
          <ac:picMkLst>
            <pc:docMk/>
            <pc:sldMk cId="2980691189" sldId="264"/>
            <ac:picMk id="4" creationId="{E0DC7D59-D49D-93AF-ED02-7D52D43620B3}"/>
          </ac:picMkLst>
        </pc:picChg>
        <pc:picChg chg="add del mod">
          <ac:chgData name="Giovanni Venditti" userId="253ed78c-130a-4cbf-abd2-5913e28103e4" providerId="ADAL" clId="{FC9499DE-1E82-4586-AD2A-40FCC614A86B}" dt="2023-09-01T21:02:54.421" v="869"/>
          <ac:picMkLst>
            <pc:docMk/>
            <pc:sldMk cId="2980691189" sldId="264"/>
            <ac:picMk id="7" creationId="{85FA7D13-708F-E031-0D0A-A1CA0077BC06}"/>
          </ac:picMkLst>
        </pc:picChg>
        <pc:picChg chg="add del mod">
          <ac:chgData name="Giovanni Venditti" userId="253ed78c-130a-4cbf-abd2-5913e28103e4" providerId="ADAL" clId="{FC9499DE-1E82-4586-AD2A-40FCC614A86B}" dt="2023-09-01T21:03:12.167" v="871" actId="478"/>
          <ac:picMkLst>
            <pc:docMk/>
            <pc:sldMk cId="2980691189" sldId="264"/>
            <ac:picMk id="10" creationId="{7D810918-13EB-D5E4-B2FF-8203A5B9B1F3}"/>
          </ac:picMkLst>
        </pc:picChg>
        <pc:inkChg chg="add">
          <ac:chgData name="Giovanni Venditti" userId="253ed78c-130a-4cbf-abd2-5913e28103e4" providerId="ADAL" clId="{FC9499DE-1E82-4586-AD2A-40FCC614A86B}" dt="2023-09-01T20:31:37.003" v="491" actId="9405"/>
          <ac:inkMkLst>
            <pc:docMk/>
            <pc:sldMk cId="2980691189" sldId="264"/>
            <ac:inkMk id="2" creationId="{8ED0ACF4-093D-FBA6-04DD-AA836579EC6E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4:24.325" v="923"/>
        <pc:sldMkLst>
          <pc:docMk/>
          <pc:sldMk cId="671891446" sldId="265"/>
        </pc:sldMkLst>
        <pc:inkChg chg="add">
          <ac:chgData name="Giovanni Venditti" userId="253ed78c-130a-4cbf-abd2-5913e28103e4" providerId="ADAL" clId="{FC9499DE-1E82-4586-AD2A-40FCC614A86B}" dt="2023-09-01T20:32:07.225" v="492" actId="9405"/>
          <ac:inkMkLst>
            <pc:docMk/>
            <pc:sldMk cId="671891446" sldId="265"/>
            <ac:inkMk id="2" creationId="{4534AB60-872C-BD36-E920-82C49D2CD4CA}"/>
          </ac:inkMkLst>
        </pc:inkChg>
      </pc:sldChg>
      <pc:sldChg chg="addSp delSp mod ord">
        <pc:chgData name="Giovanni Venditti" userId="253ed78c-130a-4cbf-abd2-5913e28103e4" providerId="ADAL" clId="{FC9499DE-1E82-4586-AD2A-40FCC614A86B}" dt="2023-09-01T21:04:31.479" v="925"/>
        <pc:sldMkLst>
          <pc:docMk/>
          <pc:sldMk cId="1203661714" sldId="266"/>
        </pc:sldMkLst>
        <pc:inkChg chg="add del">
          <ac:chgData name="Giovanni Venditti" userId="253ed78c-130a-4cbf-abd2-5913e28103e4" providerId="ADAL" clId="{FC9499DE-1E82-4586-AD2A-40FCC614A86B}" dt="2023-09-01T20:32:31.171" v="494" actId="9405"/>
          <ac:inkMkLst>
            <pc:docMk/>
            <pc:sldMk cId="1203661714" sldId="266"/>
            <ac:inkMk id="2" creationId="{98262D54-90C1-AC48-A6CC-9163F7B11287}"/>
          </ac:inkMkLst>
        </pc:inkChg>
        <pc:inkChg chg="add">
          <ac:chgData name="Giovanni Venditti" userId="253ed78c-130a-4cbf-abd2-5913e28103e4" providerId="ADAL" clId="{FC9499DE-1E82-4586-AD2A-40FCC614A86B}" dt="2023-09-01T20:32:47.137" v="495" actId="9405"/>
          <ac:inkMkLst>
            <pc:docMk/>
            <pc:sldMk cId="1203661714" sldId="266"/>
            <ac:inkMk id="4" creationId="{F46C00A7-8BB7-887D-45C6-04C18306D92D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4:38.230" v="927"/>
        <pc:sldMkLst>
          <pc:docMk/>
          <pc:sldMk cId="1284051767" sldId="267"/>
        </pc:sldMkLst>
        <pc:inkChg chg="add">
          <ac:chgData name="Giovanni Venditti" userId="253ed78c-130a-4cbf-abd2-5913e28103e4" providerId="ADAL" clId="{FC9499DE-1E82-4586-AD2A-40FCC614A86B}" dt="2023-09-01T20:32:56.617" v="496" actId="9405"/>
          <ac:inkMkLst>
            <pc:docMk/>
            <pc:sldMk cId="1284051767" sldId="267"/>
            <ac:inkMk id="2" creationId="{8A472184-0BB1-7A09-AB5C-000F8774C183}"/>
          </ac:inkMkLst>
        </pc:inkChg>
      </pc:sldChg>
      <pc:sldChg chg="addSp delSp modSp mod ord delAnim modAnim">
        <pc:chgData name="Giovanni Venditti" userId="253ed78c-130a-4cbf-abd2-5913e28103e4" providerId="ADAL" clId="{FC9499DE-1E82-4586-AD2A-40FCC614A86B}" dt="2023-09-01T21:05:42.569" v="931" actId="1076"/>
        <pc:sldMkLst>
          <pc:docMk/>
          <pc:sldMk cId="3100068858" sldId="268"/>
        </pc:sldMkLst>
        <pc:spChg chg="add mod">
          <ac:chgData name="Giovanni Venditti" userId="253ed78c-130a-4cbf-abd2-5913e28103e4" providerId="ADAL" clId="{FC9499DE-1E82-4586-AD2A-40FCC614A86B}" dt="2023-09-01T21:05:38.439" v="930" actId="14100"/>
          <ac:spMkLst>
            <pc:docMk/>
            <pc:sldMk cId="3100068858" sldId="268"/>
            <ac:spMk id="5" creationId="{CD17BFB0-0030-7266-35E4-3C8146E6661F}"/>
          </ac:spMkLst>
        </pc:spChg>
        <pc:spChg chg="add mod">
          <ac:chgData name="Giovanni Venditti" userId="253ed78c-130a-4cbf-abd2-5913e28103e4" providerId="ADAL" clId="{FC9499DE-1E82-4586-AD2A-40FCC614A86B}" dt="2023-09-01T20:55:34.185" v="750" actId="20577"/>
          <ac:spMkLst>
            <pc:docMk/>
            <pc:sldMk cId="3100068858" sldId="268"/>
            <ac:spMk id="6" creationId="{82BE8752-1708-F545-1F68-A28AE9902E7B}"/>
          </ac:spMkLst>
        </pc:spChg>
        <pc:spChg chg="add mod">
          <ac:chgData name="Giovanni Venditti" userId="253ed78c-130a-4cbf-abd2-5913e28103e4" providerId="ADAL" clId="{FC9499DE-1E82-4586-AD2A-40FCC614A86B}" dt="2023-09-01T21:05:42.569" v="931" actId="1076"/>
          <ac:spMkLst>
            <pc:docMk/>
            <pc:sldMk cId="3100068858" sldId="268"/>
            <ac:spMk id="7" creationId="{8576DDCB-19D8-0FBE-A519-E79BB6B88161}"/>
          </ac:spMkLst>
        </pc:spChg>
        <pc:spChg chg="add del mod">
          <ac:chgData name="Giovanni Venditti" userId="253ed78c-130a-4cbf-abd2-5913e28103e4" providerId="ADAL" clId="{FC9499DE-1E82-4586-AD2A-40FCC614A86B}" dt="2023-09-01T20:53:13.105" v="699" actId="478"/>
          <ac:spMkLst>
            <pc:docMk/>
            <pc:sldMk cId="3100068858" sldId="268"/>
            <ac:spMk id="8" creationId="{8BB985C2-514C-DB3C-2BEC-FC3BD44614CB}"/>
          </ac:spMkLst>
        </pc:spChg>
        <pc:spChg chg="add del mod">
          <ac:chgData name="Giovanni Venditti" userId="253ed78c-130a-4cbf-abd2-5913e28103e4" providerId="ADAL" clId="{FC9499DE-1E82-4586-AD2A-40FCC614A86B}" dt="2023-09-01T20:53:21.863" v="700" actId="478"/>
          <ac:spMkLst>
            <pc:docMk/>
            <pc:sldMk cId="3100068858" sldId="268"/>
            <ac:spMk id="9" creationId="{06999B36-749F-DA1A-7F67-B1B9527CA2BA}"/>
          </ac:spMkLst>
        </pc:spChg>
        <pc:picChg chg="add del mod">
          <ac:chgData name="Giovanni Venditti" userId="253ed78c-130a-4cbf-abd2-5913e28103e4" providerId="ADAL" clId="{FC9499DE-1E82-4586-AD2A-40FCC614A86B}" dt="2023-09-01T20:53:53.450" v="703" actId="478"/>
          <ac:picMkLst>
            <pc:docMk/>
            <pc:sldMk cId="3100068858" sldId="268"/>
            <ac:picMk id="4" creationId="{54457305-FAE4-C3CD-A094-E9D22613B58B}"/>
          </ac:picMkLst>
        </pc:picChg>
        <pc:inkChg chg="add">
          <ac:chgData name="Giovanni Venditti" userId="253ed78c-130a-4cbf-abd2-5913e28103e4" providerId="ADAL" clId="{FC9499DE-1E82-4586-AD2A-40FCC614A86B}" dt="2023-09-01T20:33:08.488" v="497" actId="9405"/>
          <ac:inkMkLst>
            <pc:docMk/>
            <pc:sldMk cId="3100068858" sldId="268"/>
            <ac:inkMk id="2" creationId="{DD9CA639-0869-72B7-5033-1FA639BE9265}"/>
          </ac:inkMkLst>
        </pc:inkChg>
      </pc:sldChg>
      <pc:sldChg chg="del">
        <pc:chgData name="Giovanni Venditti" userId="253ed78c-130a-4cbf-abd2-5913e28103e4" providerId="ADAL" clId="{FC9499DE-1E82-4586-AD2A-40FCC614A86B}" dt="2023-09-01T20:24:24.424" v="481" actId="47"/>
        <pc:sldMkLst>
          <pc:docMk/>
          <pc:sldMk cId="3373514059" sldId="269"/>
        </pc:sldMkLst>
      </pc:sldChg>
      <pc:sldChg chg="addSp mod ord">
        <pc:chgData name="Giovanni Venditti" userId="253ed78c-130a-4cbf-abd2-5913e28103e4" providerId="ADAL" clId="{FC9499DE-1E82-4586-AD2A-40FCC614A86B}" dt="2023-09-01T21:06:20.961" v="933"/>
        <pc:sldMkLst>
          <pc:docMk/>
          <pc:sldMk cId="2761071803" sldId="270"/>
        </pc:sldMkLst>
        <pc:inkChg chg="add">
          <ac:chgData name="Giovanni Venditti" userId="253ed78c-130a-4cbf-abd2-5913e28103e4" providerId="ADAL" clId="{FC9499DE-1E82-4586-AD2A-40FCC614A86B}" dt="2023-09-01T20:33:27.578" v="498" actId="9405"/>
          <ac:inkMkLst>
            <pc:docMk/>
            <pc:sldMk cId="2761071803" sldId="270"/>
            <ac:inkMk id="2" creationId="{61F0943A-C46E-4064-77FE-DB28EB6B0D2B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6:31.255" v="935"/>
        <pc:sldMkLst>
          <pc:docMk/>
          <pc:sldMk cId="4160231822" sldId="271"/>
        </pc:sldMkLst>
        <pc:inkChg chg="add">
          <ac:chgData name="Giovanni Venditti" userId="253ed78c-130a-4cbf-abd2-5913e28103e4" providerId="ADAL" clId="{FC9499DE-1E82-4586-AD2A-40FCC614A86B}" dt="2023-09-01T20:33:43.008" v="499" actId="9405"/>
          <ac:inkMkLst>
            <pc:docMk/>
            <pc:sldMk cId="4160231822" sldId="271"/>
            <ac:inkMk id="2" creationId="{622275C0-3DE8-4AF8-7EFA-B6F0E2AC58D2}"/>
          </ac:inkMkLst>
        </pc:inkChg>
      </pc:sldChg>
      <pc:sldChg chg="addSp modSp mod ord">
        <pc:chgData name="Giovanni Venditti" userId="253ed78c-130a-4cbf-abd2-5913e28103e4" providerId="ADAL" clId="{FC9499DE-1E82-4586-AD2A-40FCC614A86B}" dt="2023-09-01T21:06:39.378" v="937"/>
        <pc:sldMkLst>
          <pc:docMk/>
          <pc:sldMk cId="1703513592" sldId="272"/>
        </pc:sldMkLst>
        <pc:grpChg chg="mod">
          <ac:chgData name="Giovanni Venditti" userId="253ed78c-130a-4cbf-abd2-5913e28103e4" providerId="ADAL" clId="{FC9499DE-1E82-4586-AD2A-40FCC614A86B}" dt="2023-09-01T20:33:56.928" v="502"/>
          <ac:grpSpMkLst>
            <pc:docMk/>
            <pc:sldMk cId="1703513592" sldId="272"/>
            <ac:grpSpMk id="5" creationId="{4A1E5649-945C-5DFF-FF10-DE97B1672495}"/>
          </ac:grpSpMkLst>
        </pc:grpChg>
        <pc:inkChg chg="add mod">
          <ac:chgData name="Giovanni Venditti" userId="253ed78c-130a-4cbf-abd2-5913e28103e4" providerId="ADAL" clId="{FC9499DE-1E82-4586-AD2A-40FCC614A86B}" dt="2023-09-01T20:33:56.928" v="502"/>
          <ac:inkMkLst>
            <pc:docMk/>
            <pc:sldMk cId="1703513592" sldId="272"/>
            <ac:inkMk id="2" creationId="{0497CDA7-0F1A-D166-78F6-E3FB281BFAD3}"/>
          </ac:inkMkLst>
        </pc:inkChg>
        <pc:inkChg chg="add mod">
          <ac:chgData name="Giovanni Venditti" userId="253ed78c-130a-4cbf-abd2-5913e28103e4" providerId="ADAL" clId="{FC9499DE-1E82-4586-AD2A-40FCC614A86B}" dt="2023-09-01T20:33:56.928" v="502"/>
          <ac:inkMkLst>
            <pc:docMk/>
            <pc:sldMk cId="1703513592" sldId="272"/>
            <ac:inkMk id="4" creationId="{D2E43074-D9EE-7029-80C9-1E7060D2A55B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6:47.334" v="939"/>
        <pc:sldMkLst>
          <pc:docMk/>
          <pc:sldMk cId="1501096946" sldId="273"/>
        </pc:sldMkLst>
        <pc:inkChg chg="add">
          <ac:chgData name="Giovanni Venditti" userId="253ed78c-130a-4cbf-abd2-5913e28103e4" providerId="ADAL" clId="{FC9499DE-1E82-4586-AD2A-40FCC614A86B}" dt="2023-09-01T20:34:06.246" v="503" actId="9405"/>
          <ac:inkMkLst>
            <pc:docMk/>
            <pc:sldMk cId="1501096946" sldId="273"/>
            <ac:inkMk id="2" creationId="{03B7F5B7-43E3-29A8-63C0-5492A6D7041D}"/>
          </ac:inkMkLst>
        </pc:inkChg>
      </pc:sldChg>
      <pc:sldChg chg="addSp delSp mod ord">
        <pc:chgData name="Giovanni Venditti" userId="253ed78c-130a-4cbf-abd2-5913e28103e4" providerId="ADAL" clId="{FC9499DE-1E82-4586-AD2A-40FCC614A86B}" dt="2023-09-01T21:06:53.895" v="941"/>
        <pc:sldMkLst>
          <pc:docMk/>
          <pc:sldMk cId="1930201118" sldId="274"/>
        </pc:sldMkLst>
        <pc:inkChg chg="add">
          <ac:chgData name="Giovanni Venditti" userId="253ed78c-130a-4cbf-abd2-5913e28103e4" providerId="ADAL" clId="{FC9499DE-1E82-4586-AD2A-40FCC614A86B}" dt="2023-09-01T20:34:15.510" v="504" actId="9405"/>
          <ac:inkMkLst>
            <pc:docMk/>
            <pc:sldMk cId="1930201118" sldId="274"/>
            <ac:inkMk id="2" creationId="{5676D17F-DFD9-D0FE-D876-8B1B6E444833}"/>
          </ac:inkMkLst>
        </pc:inkChg>
        <pc:inkChg chg="add">
          <ac:chgData name="Giovanni Venditti" userId="253ed78c-130a-4cbf-abd2-5913e28103e4" providerId="ADAL" clId="{FC9499DE-1E82-4586-AD2A-40FCC614A86B}" dt="2023-09-01T20:34:20.286" v="505" actId="9405"/>
          <ac:inkMkLst>
            <pc:docMk/>
            <pc:sldMk cId="1930201118" sldId="274"/>
            <ac:inkMk id="4" creationId="{37AABCB6-F637-CAE4-7145-E6A60105B458}"/>
          </ac:inkMkLst>
        </pc:inkChg>
        <pc:inkChg chg="add del">
          <ac:chgData name="Giovanni Venditti" userId="253ed78c-130a-4cbf-abd2-5913e28103e4" providerId="ADAL" clId="{FC9499DE-1E82-4586-AD2A-40FCC614A86B}" dt="2023-09-01T20:34:36.441" v="507" actId="9405"/>
          <ac:inkMkLst>
            <pc:docMk/>
            <pc:sldMk cId="1930201118" sldId="274"/>
            <ac:inkMk id="5" creationId="{0CB6D8E6-EB27-12EF-CD27-D2889ACEE7FC}"/>
          </ac:inkMkLst>
        </pc:inkChg>
      </pc:sldChg>
      <pc:sldChg chg="addSp delSp mod ord">
        <pc:chgData name="Giovanni Venditti" userId="253ed78c-130a-4cbf-abd2-5913e28103e4" providerId="ADAL" clId="{FC9499DE-1E82-4586-AD2A-40FCC614A86B}" dt="2023-09-01T21:07:00.178" v="943"/>
        <pc:sldMkLst>
          <pc:docMk/>
          <pc:sldMk cId="4155447773" sldId="275"/>
        </pc:sldMkLst>
        <pc:inkChg chg="add">
          <ac:chgData name="Giovanni Venditti" userId="253ed78c-130a-4cbf-abd2-5913e28103e4" providerId="ADAL" clId="{FC9499DE-1E82-4586-AD2A-40FCC614A86B}" dt="2023-09-01T20:35:01.447" v="510" actId="9405"/>
          <ac:inkMkLst>
            <pc:docMk/>
            <pc:sldMk cId="4155447773" sldId="275"/>
            <ac:inkMk id="2" creationId="{208CC49D-2717-1647-00E1-223F4EA54F24}"/>
          </ac:inkMkLst>
        </pc:inkChg>
        <pc:inkChg chg="add">
          <ac:chgData name="Giovanni Venditti" userId="253ed78c-130a-4cbf-abd2-5913e28103e4" providerId="ADAL" clId="{FC9499DE-1E82-4586-AD2A-40FCC614A86B}" dt="2023-09-01T20:35:10.347" v="511" actId="9405"/>
          <ac:inkMkLst>
            <pc:docMk/>
            <pc:sldMk cId="4155447773" sldId="275"/>
            <ac:inkMk id="4" creationId="{9340336C-9EC9-6CCA-2ED3-41FB7FC328AA}"/>
          </ac:inkMkLst>
        </pc:inkChg>
        <pc:inkChg chg="add del">
          <ac:chgData name="Giovanni Venditti" userId="253ed78c-130a-4cbf-abd2-5913e28103e4" providerId="ADAL" clId="{FC9499DE-1E82-4586-AD2A-40FCC614A86B}" dt="2023-09-01T20:35:21.779" v="513" actId="9405"/>
          <ac:inkMkLst>
            <pc:docMk/>
            <pc:sldMk cId="4155447773" sldId="275"/>
            <ac:inkMk id="5" creationId="{6B6E38BE-1F97-6D58-F2FB-1DAB273D7C01}"/>
          </ac:inkMkLst>
        </pc:inkChg>
      </pc:sldChg>
      <pc:sldChg chg="addSp delSp modSp mod ord">
        <pc:chgData name="Giovanni Venditti" userId="253ed78c-130a-4cbf-abd2-5913e28103e4" providerId="ADAL" clId="{FC9499DE-1E82-4586-AD2A-40FCC614A86B}" dt="2023-09-01T21:07:06.261" v="945"/>
        <pc:sldMkLst>
          <pc:docMk/>
          <pc:sldMk cId="1687187187" sldId="276"/>
        </pc:sldMkLst>
        <pc:grpChg chg="del mod">
          <ac:chgData name="Giovanni Venditti" userId="253ed78c-130a-4cbf-abd2-5913e28103e4" providerId="ADAL" clId="{FC9499DE-1E82-4586-AD2A-40FCC614A86B}" dt="2023-09-01T20:35:47.200" v="519"/>
          <ac:grpSpMkLst>
            <pc:docMk/>
            <pc:sldMk cId="1687187187" sldId="276"/>
            <ac:grpSpMk id="6" creationId="{14F6ABED-2309-808B-AC3A-2F5312F92326}"/>
          </ac:grpSpMkLst>
        </pc:grpChg>
        <pc:grpChg chg="mod">
          <ac:chgData name="Giovanni Venditti" userId="253ed78c-130a-4cbf-abd2-5913e28103e4" providerId="ADAL" clId="{FC9499DE-1E82-4586-AD2A-40FCC614A86B}" dt="2023-09-01T20:35:47.200" v="519"/>
          <ac:grpSpMkLst>
            <pc:docMk/>
            <pc:sldMk cId="1687187187" sldId="276"/>
            <ac:grpSpMk id="8" creationId="{70B601FA-6024-4D83-A1F6-C7313BC413D2}"/>
          </ac:grpSpMkLst>
        </pc:grpChg>
        <pc:inkChg chg="add">
          <ac:chgData name="Giovanni Venditti" userId="253ed78c-130a-4cbf-abd2-5913e28103e4" providerId="ADAL" clId="{FC9499DE-1E82-4586-AD2A-40FCC614A86B}" dt="2023-09-01T20:35:32.301" v="514" actId="9405"/>
          <ac:inkMkLst>
            <pc:docMk/>
            <pc:sldMk cId="1687187187" sldId="276"/>
            <ac:inkMk id="2" creationId="{948D0E70-B45A-6EBC-121E-B1E88C661017}"/>
          </ac:inkMkLst>
        </pc:inkChg>
        <pc:inkChg chg="add mod">
          <ac:chgData name="Giovanni Venditti" userId="253ed78c-130a-4cbf-abd2-5913e28103e4" providerId="ADAL" clId="{FC9499DE-1E82-4586-AD2A-40FCC614A86B}" dt="2023-09-01T20:35:47.200" v="519"/>
          <ac:inkMkLst>
            <pc:docMk/>
            <pc:sldMk cId="1687187187" sldId="276"/>
            <ac:inkMk id="4" creationId="{86BA6FC0-D1A1-DC17-62AD-DFA09DC6ACBF}"/>
          </ac:inkMkLst>
        </pc:inkChg>
        <pc:inkChg chg="add mod">
          <ac:chgData name="Giovanni Venditti" userId="253ed78c-130a-4cbf-abd2-5913e28103e4" providerId="ADAL" clId="{FC9499DE-1E82-4586-AD2A-40FCC614A86B}" dt="2023-09-01T20:35:47.200" v="519"/>
          <ac:inkMkLst>
            <pc:docMk/>
            <pc:sldMk cId="1687187187" sldId="276"/>
            <ac:inkMk id="5" creationId="{78D6F826-37E6-C22E-1AA3-BB15700F8A38}"/>
          </ac:inkMkLst>
        </pc:inkChg>
        <pc:inkChg chg="add mod">
          <ac:chgData name="Giovanni Venditti" userId="253ed78c-130a-4cbf-abd2-5913e28103e4" providerId="ADAL" clId="{FC9499DE-1E82-4586-AD2A-40FCC614A86B}" dt="2023-09-01T20:35:47.200" v="519"/>
          <ac:inkMkLst>
            <pc:docMk/>
            <pc:sldMk cId="1687187187" sldId="276"/>
            <ac:inkMk id="7" creationId="{4BD9129D-C857-4BBB-B219-A91F0AB5AC25}"/>
          </ac:inkMkLst>
        </pc:inkChg>
      </pc:sldChg>
      <pc:sldChg chg="addSp modSp del mod ord">
        <pc:chgData name="Giovanni Venditti" userId="253ed78c-130a-4cbf-abd2-5913e28103e4" providerId="ADAL" clId="{FC9499DE-1E82-4586-AD2A-40FCC614A86B}" dt="2023-09-01T21:07:48.746" v="948" actId="47"/>
        <pc:sldMkLst>
          <pc:docMk/>
          <pc:sldMk cId="736669015" sldId="277"/>
        </pc:sldMkLst>
        <pc:grpChg chg="mod">
          <ac:chgData name="Giovanni Venditti" userId="253ed78c-130a-4cbf-abd2-5913e28103e4" providerId="ADAL" clId="{FC9499DE-1E82-4586-AD2A-40FCC614A86B}" dt="2023-09-01T20:36:02.937" v="525"/>
          <ac:grpSpMkLst>
            <pc:docMk/>
            <pc:sldMk cId="736669015" sldId="277"/>
            <ac:grpSpMk id="8" creationId="{1467EF5A-3958-C40E-8716-C7A93D0597BF}"/>
          </ac:grpSpMkLst>
        </pc:grpChg>
        <pc:inkChg chg="add">
          <ac:chgData name="Giovanni Venditti" userId="253ed78c-130a-4cbf-abd2-5913e28103e4" providerId="ADAL" clId="{FC9499DE-1E82-4586-AD2A-40FCC614A86B}" dt="2023-09-01T20:35:56.647" v="520" actId="9405"/>
          <ac:inkMkLst>
            <pc:docMk/>
            <pc:sldMk cId="736669015" sldId="277"/>
            <ac:inkMk id="2" creationId="{D8CB7998-5E47-DEB1-6034-6494F79201A6}"/>
          </ac:inkMkLst>
        </pc:inkChg>
        <pc:inkChg chg="add mod">
          <ac:chgData name="Giovanni Venditti" userId="253ed78c-130a-4cbf-abd2-5913e28103e4" providerId="ADAL" clId="{FC9499DE-1E82-4586-AD2A-40FCC614A86B}" dt="2023-09-01T20:36:02.937" v="525"/>
          <ac:inkMkLst>
            <pc:docMk/>
            <pc:sldMk cId="736669015" sldId="277"/>
            <ac:inkMk id="4" creationId="{ACF762AF-A7D7-ED82-288F-8A58411B4CEB}"/>
          </ac:inkMkLst>
        </pc:inkChg>
        <pc:inkChg chg="add mod">
          <ac:chgData name="Giovanni Venditti" userId="253ed78c-130a-4cbf-abd2-5913e28103e4" providerId="ADAL" clId="{FC9499DE-1E82-4586-AD2A-40FCC614A86B}" dt="2023-09-01T20:36:02.937" v="525"/>
          <ac:inkMkLst>
            <pc:docMk/>
            <pc:sldMk cId="736669015" sldId="277"/>
            <ac:inkMk id="5" creationId="{50728DF7-E300-DE10-EBC7-C313F8FAE3EF}"/>
          </ac:inkMkLst>
        </pc:inkChg>
        <pc:inkChg chg="add mod">
          <ac:chgData name="Giovanni Venditti" userId="253ed78c-130a-4cbf-abd2-5913e28103e4" providerId="ADAL" clId="{FC9499DE-1E82-4586-AD2A-40FCC614A86B}" dt="2023-09-01T20:36:02.937" v="525"/>
          <ac:inkMkLst>
            <pc:docMk/>
            <pc:sldMk cId="736669015" sldId="277"/>
            <ac:inkMk id="6" creationId="{F016D032-0837-3E17-FF91-B959C002DF77}"/>
          </ac:inkMkLst>
        </pc:inkChg>
        <pc:inkChg chg="add mod">
          <ac:chgData name="Giovanni Venditti" userId="253ed78c-130a-4cbf-abd2-5913e28103e4" providerId="ADAL" clId="{FC9499DE-1E82-4586-AD2A-40FCC614A86B}" dt="2023-09-01T20:36:02.937" v="525"/>
          <ac:inkMkLst>
            <pc:docMk/>
            <pc:sldMk cId="736669015" sldId="277"/>
            <ac:inkMk id="7" creationId="{E52C2C85-D6D8-3CFC-A3DB-F190BF5F3BAC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8:07.205" v="951"/>
        <pc:sldMkLst>
          <pc:docMk/>
          <pc:sldMk cId="2586180508" sldId="278"/>
        </pc:sldMkLst>
        <pc:inkChg chg="add">
          <ac:chgData name="Giovanni Venditti" userId="253ed78c-130a-4cbf-abd2-5913e28103e4" providerId="ADAL" clId="{FC9499DE-1E82-4586-AD2A-40FCC614A86B}" dt="2023-09-01T20:36:20.403" v="526" actId="9405"/>
          <ac:inkMkLst>
            <pc:docMk/>
            <pc:sldMk cId="2586180508" sldId="278"/>
            <ac:inkMk id="2" creationId="{F3D5514B-09F7-D0AD-9752-02562152C666}"/>
          </ac:inkMkLst>
        </pc:inkChg>
        <pc:inkChg chg="add">
          <ac:chgData name="Giovanni Venditti" userId="253ed78c-130a-4cbf-abd2-5913e28103e4" providerId="ADAL" clId="{FC9499DE-1E82-4586-AD2A-40FCC614A86B}" dt="2023-09-01T20:36:24.471" v="527" actId="9405"/>
          <ac:inkMkLst>
            <pc:docMk/>
            <pc:sldMk cId="2586180508" sldId="278"/>
            <ac:inkMk id="4" creationId="{A654169A-EED8-3E4C-7A93-DD3E882BBB26}"/>
          </ac:inkMkLst>
        </pc:inkChg>
        <pc:inkChg chg="add">
          <ac:chgData name="Giovanni Venditti" userId="253ed78c-130a-4cbf-abd2-5913e28103e4" providerId="ADAL" clId="{FC9499DE-1E82-4586-AD2A-40FCC614A86B}" dt="2023-09-01T20:36:27.744" v="528" actId="9405"/>
          <ac:inkMkLst>
            <pc:docMk/>
            <pc:sldMk cId="2586180508" sldId="278"/>
            <ac:inkMk id="5" creationId="{39E2EEAC-04BE-18EB-1013-7D5382050D15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8:11.137" v="953"/>
        <pc:sldMkLst>
          <pc:docMk/>
          <pc:sldMk cId="3747564163" sldId="279"/>
        </pc:sldMkLst>
        <pc:inkChg chg="add">
          <ac:chgData name="Giovanni Venditti" userId="253ed78c-130a-4cbf-abd2-5913e28103e4" providerId="ADAL" clId="{FC9499DE-1E82-4586-AD2A-40FCC614A86B}" dt="2023-09-01T20:36:57.837" v="531" actId="9405"/>
          <ac:inkMkLst>
            <pc:docMk/>
            <pc:sldMk cId="3747564163" sldId="279"/>
            <ac:inkMk id="2" creationId="{40C77EED-5A11-2653-D85D-3223DFA7785E}"/>
          </ac:inkMkLst>
        </pc:inkChg>
        <pc:inkChg chg="add">
          <ac:chgData name="Giovanni Venditti" userId="253ed78c-130a-4cbf-abd2-5913e28103e4" providerId="ADAL" clId="{FC9499DE-1E82-4586-AD2A-40FCC614A86B}" dt="2023-09-01T20:37:01.497" v="532" actId="9405"/>
          <ac:inkMkLst>
            <pc:docMk/>
            <pc:sldMk cId="3747564163" sldId="279"/>
            <ac:inkMk id="4" creationId="{5BEEEC1A-F9E9-E16F-C838-BC7D275569ED}"/>
          </ac:inkMkLst>
        </pc:inkChg>
        <pc:inkChg chg="add">
          <ac:chgData name="Giovanni Venditti" userId="253ed78c-130a-4cbf-abd2-5913e28103e4" providerId="ADAL" clId="{FC9499DE-1E82-4586-AD2A-40FCC614A86B}" dt="2023-09-01T20:37:04.597" v="533" actId="9405"/>
          <ac:inkMkLst>
            <pc:docMk/>
            <pc:sldMk cId="3747564163" sldId="279"/>
            <ac:inkMk id="5" creationId="{87172E51-5DB6-6CED-BAEC-40B03A80D922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8:20.381" v="955"/>
        <pc:sldMkLst>
          <pc:docMk/>
          <pc:sldMk cId="2287794594" sldId="280"/>
        </pc:sldMkLst>
        <pc:inkChg chg="add">
          <ac:chgData name="Giovanni Venditti" userId="253ed78c-130a-4cbf-abd2-5913e28103e4" providerId="ADAL" clId="{FC9499DE-1E82-4586-AD2A-40FCC614A86B}" dt="2023-09-01T20:37:17.374" v="534" actId="9405"/>
          <ac:inkMkLst>
            <pc:docMk/>
            <pc:sldMk cId="2287794594" sldId="280"/>
            <ac:inkMk id="2" creationId="{569B1C56-4C01-AFCC-A1F6-F1CE320CDC18}"/>
          </ac:inkMkLst>
        </pc:inkChg>
        <pc:inkChg chg="add">
          <ac:chgData name="Giovanni Venditti" userId="253ed78c-130a-4cbf-abd2-5913e28103e4" providerId="ADAL" clId="{FC9499DE-1E82-4586-AD2A-40FCC614A86B}" dt="2023-09-01T20:37:20.101" v="535" actId="9405"/>
          <ac:inkMkLst>
            <pc:docMk/>
            <pc:sldMk cId="2287794594" sldId="280"/>
            <ac:inkMk id="4" creationId="{8B77A448-1B89-4E58-E633-AFCEAE52A4C2}"/>
          </ac:inkMkLst>
        </pc:inkChg>
        <pc:inkChg chg="add">
          <ac:chgData name="Giovanni Venditti" userId="253ed78c-130a-4cbf-abd2-5913e28103e4" providerId="ADAL" clId="{FC9499DE-1E82-4586-AD2A-40FCC614A86B}" dt="2023-09-01T20:37:30.448" v="536" actId="9405"/>
          <ac:inkMkLst>
            <pc:docMk/>
            <pc:sldMk cId="2287794594" sldId="280"/>
            <ac:inkMk id="5" creationId="{1B415B21-C08B-E164-3AAB-D19CA690AD7C}"/>
          </ac:inkMkLst>
        </pc:inkChg>
      </pc:sldChg>
      <pc:sldChg chg="addSp mod ord">
        <pc:chgData name="Giovanni Venditti" userId="253ed78c-130a-4cbf-abd2-5913e28103e4" providerId="ADAL" clId="{FC9499DE-1E82-4586-AD2A-40FCC614A86B}" dt="2023-09-01T21:08:32.669" v="957"/>
        <pc:sldMkLst>
          <pc:docMk/>
          <pc:sldMk cId="686626126" sldId="281"/>
        </pc:sldMkLst>
        <pc:inkChg chg="add">
          <ac:chgData name="Giovanni Venditti" userId="253ed78c-130a-4cbf-abd2-5913e28103e4" providerId="ADAL" clId="{FC9499DE-1E82-4586-AD2A-40FCC614A86B}" dt="2023-09-01T20:38:01.548" v="539" actId="9405"/>
          <ac:inkMkLst>
            <pc:docMk/>
            <pc:sldMk cId="686626126" sldId="281"/>
            <ac:inkMk id="2" creationId="{13E2855C-A422-ED49-74F5-3D7B91E38157}"/>
          </ac:inkMkLst>
        </pc:inkChg>
        <pc:inkChg chg="add">
          <ac:chgData name="Giovanni Venditti" userId="253ed78c-130a-4cbf-abd2-5913e28103e4" providerId="ADAL" clId="{FC9499DE-1E82-4586-AD2A-40FCC614A86B}" dt="2023-09-01T20:38:10.037" v="540" actId="9405"/>
          <ac:inkMkLst>
            <pc:docMk/>
            <pc:sldMk cId="686626126" sldId="281"/>
            <ac:inkMk id="4" creationId="{295EEF0A-2750-4C63-4179-CB6BD34B0F1C}"/>
          </ac:inkMkLst>
        </pc:inkChg>
        <pc:inkChg chg="add">
          <ac:chgData name="Giovanni Venditti" userId="253ed78c-130a-4cbf-abd2-5913e28103e4" providerId="ADAL" clId="{FC9499DE-1E82-4586-AD2A-40FCC614A86B}" dt="2023-09-01T20:38:12.930" v="541" actId="9405"/>
          <ac:inkMkLst>
            <pc:docMk/>
            <pc:sldMk cId="686626126" sldId="281"/>
            <ac:inkMk id="5" creationId="{8015990B-5F31-120F-FBF0-354B6DADA38C}"/>
          </ac:inkMkLst>
        </pc:inkChg>
      </pc:sldChg>
      <pc:sldChg chg="addSp modSp mod ord">
        <pc:chgData name="Giovanni Venditti" userId="253ed78c-130a-4cbf-abd2-5913e28103e4" providerId="ADAL" clId="{FC9499DE-1E82-4586-AD2A-40FCC614A86B}" dt="2023-09-01T21:08:47.617" v="959"/>
        <pc:sldMkLst>
          <pc:docMk/>
          <pc:sldMk cId="1140262423" sldId="282"/>
        </pc:sldMkLst>
        <pc:grpChg chg="mod">
          <ac:chgData name="Giovanni Venditti" userId="253ed78c-130a-4cbf-abd2-5913e28103e4" providerId="ADAL" clId="{FC9499DE-1E82-4586-AD2A-40FCC614A86B}" dt="2023-09-01T20:38:27.622" v="544"/>
          <ac:grpSpMkLst>
            <pc:docMk/>
            <pc:sldMk cId="1140262423" sldId="282"/>
            <ac:grpSpMk id="5" creationId="{B106F3A8-86B0-E513-13B9-7B239213C230}"/>
          </ac:grpSpMkLst>
        </pc:grpChg>
        <pc:inkChg chg="add mod">
          <ac:chgData name="Giovanni Venditti" userId="253ed78c-130a-4cbf-abd2-5913e28103e4" providerId="ADAL" clId="{FC9499DE-1E82-4586-AD2A-40FCC614A86B}" dt="2023-09-01T20:38:27.622" v="544"/>
          <ac:inkMkLst>
            <pc:docMk/>
            <pc:sldMk cId="1140262423" sldId="282"/>
            <ac:inkMk id="2" creationId="{7E59963E-EFCC-54B7-CE33-9CF5332379F7}"/>
          </ac:inkMkLst>
        </pc:inkChg>
        <pc:inkChg chg="add mod">
          <ac:chgData name="Giovanni Venditti" userId="253ed78c-130a-4cbf-abd2-5913e28103e4" providerId="ADAL" clId="{FC9499DE-1E82-4586-AD2A-40FCC614A86B}" dt="2023-09-01T20:38:27.622" v="544"/>
          <ac:inkMkLst>
            <pc:docMk/>
            <pc:sldMk cId="1140262423" sldId="282"/>
            <ac:inkMk id="4" creationId="{593D621F-FF36-F2AD-4C5E-B80F6438F368}"/>
          </ac:inkMkLst>
        </pc:inkChg>
        <pc:inkChg chg="add">
          <ac:chgData name="Giovanni Venditti" userId="253ed78c-130a-4cbf-abd2-5913e28103e4" providerId="ADAL" clId="{FC9499DE-1E82-4586-AD2A-40FCC614A86B}" dt="2023-09-01T20:38:30.167" v="545" actId="9405"/>
          <ac:inkMkLst>
            <pc:docMk/>
            <pc:sldMk cId="1140262423" sldId="282"/>
            <ac:inkMk id="6" creationId="{91666D20-C717-2D1D-1436-71372A103ECD}"/>
          </ac:inkMkLst>
        </pc:inkChg>
        <pc:inkChg chg="add">
          <ac:chgData name="Giovanni Venditti" userId="253ed78c-130a-4cbf-abd2-5913e28103e4" providerId="ADAL" clId="{FC9499DE-1E82-4586-AD2A-40FCC614A86B}" dt="2023-09-01T20:38:33.358" v="546" actId="9405"/>
          <ac:inkMkLst>
            <pc:docMk/>
            <pc:sldMk cId="1140262423" sldId="282"/>
            <ac:inkMk id="7" creationId="{007E1A9F-A445-C033-6213-0074AA86C4A1}"/>
          </ac:inkMkLst>
        </pc:inkChg>
      </pc:sldChg>
      <pc:sldChg chg="addSp delSp mod">
        <pc:chgData name="Giovanni Venditti" userId="253ed78c-130a-4cbf-abd2-5913e28103e4" providerId="ADAL" clId="{FC9499DE-1E82-4586-AD2A-40FCC614A86B}" dt="2023-09-01T20:39:05.047" v="552" actId="9405"/>
        <pc:sldMkLst>
          <pc:docMk/>
          <pc:sldMk cId="306244152" sldId="283"/>
        </pc:sldMkLst>
        <pc:inkChg chg="add del">
          <ac:chgData name="Giovanni Venditti" userId="253ed78c-130a-4cbf-abd2-5913e28103e4" providerId="ADAL" clId="{FC9499DE-1E82-4586-AD2A-40FCC614A86B}" dt="2023-09-01T20:38:50.752" v="548" actId="9405"/>
          <ac:inkMkLst>
            <pc:docMk/>
            <pc:sldMk cId="306244152" sldId="283"/>
            <ac:inkMk id="2" creationId="{8FCA6A30-7BC2-AE77-F73C-6CA5621FCF6F}"/>
          </ac:inkMkLst>
        </pc:inkChg>
        <pc:inkChg chg="add">
          <ac:chgData name="Giovanni Venditti" userId="253ed78c-130a-4cbf-abd2-5913e28103e4" providerId="ADAL" clId="{FC9499DE-1E82-4586-AD2A-40FCC614A86B}" dt="2023-09-01T20:38:51.505" v="549" actId="9405"/>
          <ac:inkMkLst>
            <pc:docMk/>
            <pc:sldMk cId="306244152" sldId="283"/>
            <ac:inkMk id="4" creationId="{ECC7D8F7-0F96-4826-8ACE-A82191525860}"/>
          </ac:inkMkLst>
        </pc:inkChg>
        <pc:inkChg chg="add">
          <ac:chgData name="Giovanni Venditti" userId="253ed78c-130a-4cbf-abd2-5913e28103e4" providerId="ADAL" clId="{FC9499DE-1E82-4586-AD2A-40FCC614A86B}" dt="2023-09-01T20:38:55.455" v="550" actId="9405"/>
          <ac:inkMkLst>
            <pc:docMk/>
            <pc:sldMk cId="306244152" sldId="283"/>
            <ac:inkMk id="5" creationId="{AEA23662-100D-89DC-DBB3-2F5900B68B9B}"/>
          </ac:inkMkLst>
        </pc:inkChg>
        <pc:inkChg chg="add">
          <ac:chgData name="Giovanni Venditti" userId="253ed78c-130a-4cbf-abd2-5913e28103e4" providerId="ADAL" clId="{FC9499DE-1E82-4586-AD2A-40FCC614A86B}" dt="2023-09-01T20:38:59.972" v="551" actId="9405"/>
          <ac:inkMkLst>
            <pc:docMk/>
            <pc:sldMk cId="306244152" sldId="283"/>
            <ac:inkMk id="6" creationId="{CA238263-4163-58F1-C122-43D32D546EEC}"/>
          </ac:inkMkLst>
        </pc:inkChg>
        <pc:inkChg chg="add">
          <ac:chgData name="Giovanni Venditti" userId="253ed78c-130a-4cbf-abd2-5913e28103e4" providerId="ADAL" clId="{FC9499DE-1E82-4586-AD2A-40FCC614A86B}" dt="2023-09-01T20:39:05.047" v="552" actId="9405"/>
          <ac:inkMkLst>
            <pc:docMk/>
            <pc:sldMk cId="306244152" sldId="283"/>
            <ac:inkMk id="7" creationId="{044783B2-CD63-5BFD-B7B0-83F57CF388D2}"/>
          </ac:inkMkLst>
        </pc:inkChg>
      </pc:sldChg>
      <pc:sldChg chg="del">
        <pc:chgData name="Giovanni Venditti" userId="253ed78c-130a-4cbf-abd2-5913e28103e4" providerId="ADAL" clId="{FC9499DE-1E82-4586-AD2A-40FCC614A86B}" dt="2023-09-01T20:40:27.099" v="555" actId="47"/>
        <pc:sldMkLst>
          <pc:docMk/>
          <pc:sldMk cId="2227363156" sldId="284"/>
        </pc:sldMkLst>
      </pc:sldChg>
      <pc:sldChg chg="del">
        <pc:chgData name="Giovanni Venditti" userId="253ed78c-130a-4cbf-abd2-5913e28103e4" providerId="ADAL" clId="{FC9499DE-1E82-4586-AD2A-40FCC614A86B}" dt="2023-09-01T20:40:43.092" v="556" actId="47"/>
        <pc:sldMkLst>
          <pc:docMk/>
          <pc:sldMk cId="2960977135" sldId="285"/>
        </pc:sldMkLst>
      </pc:sldChg>
      <pc:sldChg chg="addSp del mod ord">
        <pc:chgData name="Giovanni Venditti" userId="253ed78c-130a-4cbf-abd2-5913e28103e4" providerId="ADAL" clId="{FC9499DE-1E82-4586-AD2A-40FCC614A86B}" dt="2023-09-01T21:08:00.465" v="949" actId="47"/>
        <pc:sldMkLst>
          <pc:docMk/>
          <pc:sldMk cId="2531304330" sldId="286"/>
        </pc:sldMkLst>
        <pc:inkChg chg="add">
          <ac:chgData name="Giovanni Venditti" userId="253ed78c-130a-4cbf-abd2-5913e28103e4" providerId="ADAL" clId="{FC9499DE-1E82-4586-AD2A-40FCC614A86B}" dt="2023-09-01T20:41:08.240" v="558" actId="9405"/>
          <ac:inkMkLst>
            <pc:docMk/>
            <pc:sldMk cId="2531304330" sldId="286"/>
            <ac:inkMk id="2" creationId="{4D8969A5-0B25-638A-4B04-90F3ACAD4EDD}"/>
          </ac:inkMkLst>
        </pc:inkChg>
      </pc:sldChg>
      <pc:sldChg chg="del">
        <pc:chgData name="Giovanni Venditti" userId="253ed78c-130a-4cbf-abd2-5913e28103e4" providerId="ADAL" clId="{FC9499DE-1E82-4586-AD2A-40FCC614A86B}" dt="2023-09-01T21:09:10.986" v="962" actId="47"/>
        <pc:sldMkLst>
          <pc:docMk/>
          <pc:sldMk cId="328366815" sldId="287"/>
        </pc:sldMkLst>
      </pc:sldChg>
      <pc:sldChg chg="del">
        <pc:chgData name="Giovanni Venditti" userId="253ed78c-130a-4cbf-abd2-5913e28103e4" providerId="ADAL" clId="{FC9499DE-1E82-4586-AD2A-40FCC614A86B}" dt="2023-09-01T21:10:29.302" v="968" actId="47"/>
        <pc:sldMkLst>
          <pc:docMk/>
          <pc:sldMk cId="1581446087" sldId="288"/>
        </pc:sldMkLst>
      </pc:sldChg>
      <pc:sldChg chg="ord">
        <pc:chgData name="Giovanni Venditti" userId="253ed78c-130a-4cbf-abd2-5913e28103e4" providerId="ADAL" clId="{FC9499DE-1E82-4586-AD2A-40FCC614A86B}" dt="2023-09-01T21:10:13.171" v="967"/>
        <pc:sldMkLst>
          <pc:docMk/>
          <pc:sldMk cId="2521554501" sldId="289"/>
        </pc:sldMkLst>
      </pc:sldChg>
      <pc:sldChg chg="addSp delSp mod">
        <pc:chgData name="Giovanni Venditti" userId="253ed78c-130a-4cbf-abd2-5913e28103e4" providerId="ADAL" clId="{FC9499DE-1E82-4586-AD2A-40FCC614A86B}" dt="2023-09-01T21:11:25.924" v="973" actId="9405"/>
        <pc:sldMkLst>
          <pc:docMk/>
          <pc:sldMk cId="32286370" sldId="291"/>
        </pc:sldMkLst>
        <pc:inkChg chg="add">
          <ac:chgData name="Giovanni Venditti" userId="253ed78c-130a-4cbf-abd2-5913e28103e4" providerId="ADAL" clId="{FC9499DE-1E82-4586-AD2A-40FCC614A86B}" dt="2023-09-01T20:30:12.189" v="484" actId="9405"/>
          <ac:inkMkLst>
            <pc:docMk/>
            <pc:sldMk cId="32286370" sldId="291"/>
            <ac:inkMk id="2" creationId="{142709AB-83BB-E68B-F830-92FE6EC12A6B}"/>
          </ac:inkMkLst>
        </pc:inkChg>
        <pc:inkChg chg="add">
          <ac:chgData name="Giovanni Venditti" userId="253ed78c-130a-4cbf-abd2-5913e28103e4" providerId="ADAL" clId="{FC9499DE-1E82-4586-AD2A-40FCC614A86B}" dt="2023-09-01T20:30:31.684" v="485" actId="9405"/>
          <ac:inkMkLst>
            <pc:docMk/>
            <pc:sldMk cId="32286370" sldId="291"/>
            <ac:inkMk id="4" creationId="{DF57C2BB-1459-4B60-229C-8E79DD7D12F7}"/>
          </ac:inkMkLst>
        </pc:inkChg>
        <pc:inkChg chg="add del">
          <ac:chgData name="Giovanni Venditti" userId="253ed78c-130a-4cbf-abd2-5913e28103e4" providerId="ADAL" clId="{FC9499DE-1E82-4586-AD2A-40FCC614A86B}" dt="2023-09-01T21:11:17.158" v="971" actId="9405"/>
          <ac:inkMkLst>
            <pc:docMk/>
            <pc:sldMk cId="32286370" sldId="291"/>
            <ac:inkMk id="5" creationId="{BFCCE1D7-A883-E68B-2E35-5645DD3DF566}"/>
          </ac:inkMkLst>
        </pc:inkChg>
        <pc:inkChg chg="add">
          <ac:chgData name="Giovanni Venditti" userId="253ed78c-130a-4cbf-abd2-5913e28103e4" providerId="ADAL" clId="{FC9499DE-1E82-4586-AD2A-40FCC614A86B}" dt="2023-09-01T21:11:22.113" v="972" actId="9405"/>
          <ac:inkMkLst>
            <pc:docMk/>
            <pc:sldMk cId="32286370" sldId="291"/>
            <ac:inkMk id="6" creationId="{1B457F9C-36AB-AD7C-3B05-ED33B43106B8}"/>
          </ac:inkMkLst>
        </pc:inkChg>
        <pc:inkChg chg="add">
          <ac:chgData name="Giovanni Venditti" userId="253ed78c-130a-4cbf-abd2-5913e28103e4" providerId="ADAL" clId="{FC9499DE-1E82-4586-AD2A-40FCC614A86B}" dt="2023-09-01T21:11:25.924" v="973" actId="9405"/>
          <ac:inkMkLst>
            <pc:docMk/>
            <pc:sldMk cId="32286370" sldId="291"/>
            <ac:inkMk id="7" creationId="{AF8B5147-38B8-7DCE-3802-BC6B58611D33}"/>
          </ac:inkMkLst>
        </pc:inkChg>
      </pc:sldChg>
      <pc:sldChg chg="del">
        <pc:chgData name="Giovanni Venditti" userId="253ed78c-130a-4cbf-abd2-5913e28103e4" providerId="ADAL" clId="{FC9499DE-1E82-4586-AD2A-40FCC614A86B}" dt="2023-09-01T21:12:09.811" v="974" actId="47"/>
        <pc:sldMkLst>
          <pc:docMk/>
          <pc:sldMk cId="1866987146" sldId="292"/>
        </pc:sldMkLst>
      </pc:sldChg>
      <pc:sldChg chg="del">
        <pc:chgData name="Giovanni Venditti" userId="253ed78c-130a-4cbf-abd2-5913e28103e4" providerId="ADAL" clId="{FC9499DE-1E82-4586-AD2A-40FCC614A86B}" dt="2023-09-01T21:13:18.032" v="975" actId="47"/>
        <pc:sldMkLst>
          <pc:docMk/>
          <pc:sldMk cId="3087431388" sldId="297"/>
        </pc:sldMkLst>
      </pc:sldChg>
      <pc:sldChg chg="del">
        <pc:chgData name="Giovanni Venditti" userId="253ed78c-130a-4cbf-abd2-5913e28103e4" providerId="ADAL" clId="{FC9499DE-1E82-4586-AD2A-40FCC614A86B}" dt="2023-09-01T21:13:37.331" v="976" actId="47"/>
        <pc:sldMkLst>
          <pc:docMk/>
          <pc:sldMk cId="3141579732" sldId="298"/>
        </pc:sldMkLst>
      </pc:sldChg>
      <pc:sldChg chg="del ord">
        <pc:chgData name="Giovanni Venditti" userId="253ed78c-130a-4cbf-abd2-5913e28103e4" providerId="ADAL" clId="{FC9499DE-1E82-4586-AD2A-40FCC614A86B}" dt="2023-09-01T21:15:03.460" v="987" actId="47"/>
        <pc:sldMkLst>
          <pc:docMk/>
          <pc:sldMk cId="231095192" sldId="299"/>
        </pc:sldMkLst>
      </pc:sldChg>
      <pc:sldChg chg="del">
        <pc:chgData name="Giovanni Venditti" userId="253ed78c-130a-4cbf-abd2-5913e28103e4" providerId="ADAL" clId="{FC9499DE-1E82-4586-AD2A-40FCC614A86B}" dt="2023-09-01T21:15:41.833" v="988" actId="47"/>
        <pc:sldMkLst>
          <pc:docMk/>
          <pc:sldMk cId="87554892" sldId="300"/>
        </pc:sldMkLst>
      </pc:sldChg>
      <pc:sldChg chg="addSp delSp modSp mod ord delAnim modAnim">
        <pc:chgData name="Giovanni Venditti" userId="253ed78c-130a-4cbf-abd2-5913e28103e4" providerId="ADAL" clId="{FC9499DE-1E82-4586-AD2A-40FCC614A86B}" dt="2023-09-01T21:17:18.419" v="995" actId="478"/>
        <pc:sldMkLst>
          <pc:docMk/>
          <pc:sldMk cId="236315563" sldId="301"/>
        </pc:sldMkLst>
        <pc:spChg chg="add del mod">
          <ac:chgData name="Giovanni Venditti" userId="253ed78c-130a-4cbf-abd2-5913e28103e4" providerId="ADAL" clId="{FC9499DE-1E82-4586-AD2A-40FCC614A86B}" dt="2023-09-01T21:17:18.419" v="995" actId="478"/>
          <ac:spMkLst>
            <pc:docMk/>
            <pc:sldMk cId="236315563" sldId="301"/>
            <ac:spMk id="4" creationId="{58A6659B-0E3B-5F5D-7D51-16E4D8BCF0F8}"/>
          </ac:spMkLst>
        </pc:spChg>
        <pc:inkChg chg="add del">
          <ac:chgData name="Giovanni Venditti" userId="253ed78c-130a-4cbf-abd2-5913e28103e4" providerId="ADAL" clId="{FC9499DE-1E82-4586-AD2A-40FCC614A86B}" dt="2023-09-01T21:17:04.140" v="993" actId="9405"/>
          <ac:inkMkLst>
            <pc:docMk/>
            <pc:sldMk cId="236315563" sldId="301"/>
            <ac:inkMk id="2" creationId="{1E740484-0409-EB0E-4599-BF8F95CD9AD2}"/>
          </ac:inkMkLst>
        </pc:inkChg>
      </pc:sldChg>
      <pc:sldChg chg="del">
        <pc:chgData name="Giovanni Venditti" userId="253ed78c-130a-4cbf-abd2-5913e28103e4" providerId="ADAL" clId="{FC9499DE-1E82-4586-AD2A-40FCC614A86B}" dt="2023-09-01T21:15:54.625" v="989" actId="47"/>
        <pc:sldMkLst>
          <pc:docMk/>
          <pc:sldMk cId="944491828" sldId="302"/>
        </pc:sldMkLst>
      </pc:sldChg>
      <pc:sldChg chg="add del">
        <pc:chgData name="Giovanni Venditti" userId="253ed78c-130a-4cbf-abd2-5913e28103e4" providerId="ADAL" clId="{FC9499DE-1E82-4586-AD2A-40FCC614A86B}" dt="2023-09-01T20:19:15.442" v="459" actId="47"/>
        <pc:sldMkLst>
          <pc:docMk/>
          <pc:sldMk cId="86500938" sldId="303"/>
        </pc:sldMkLst>
      </pc:sldChg>
      <pc:sldChg chg="modSp add mod">
        <pc:chgData name="Giovanni Venditti" userId="253ed78c-130a-4cbf-abd2-5913e28103e4" providerId="ADAL" clId="{FC9499DE-1E82-4586-AD2A-40FCC614A86B}" dt="2023-09-01T20:49:11.281" v="690" actId="1035"/>
        <pc:sldMkLst>
          <pc:docMk/>
          <pc:sldMk cId="3922715352" sldId="304"/>
        </pc:sldMkLst>
        <pc:spChg chg="mod">
          <ac:chgData name="Giovanni Venditti" userId="253ed78c-130a-4cbf-abd2-5913e28103e4" providerId="ADAL" clId="{FC9499DE-1E82-4586-AD2A-40FCC614A86B}" dt="2023-09-01T20:49:11.281" v="690" actId="1035"/>
          <ac:spMkLst>
            <pc:docMk/>
            <pc:sldMk cId="3922715352" sldId="304"/>
            <ac:spMk id="2" creationId="{ABA680B7-BA41-A150-BE97-2AE35F1118B4}"/>
          </ac:spMkLst>
        </pc:spChg>
        <pc:spChg chg="mod">
          <ac:chgData name="Giovanni Venditti" userId="253ed78c-130a-4cbf-abd2-5913e28103e4" providerId="ADAL" clId="{FC9499DE-1E82-4586-AD2A-40FCC614A86B}" dt="2023-09-01T20:49:11.281" v="690" actId="1035"/>
          <ac:spMkLst>
            <pc:docMk/>
            <pc:sldMk cId="3922715352" sldId="304"/>
            <ac:spMk id="3" creationId="{DF619987-10EC-E4C6-DA73-B1219197E35B}"/>
          </ac:spMkLst>
        </pc:spChg>
      </pc:sldChg>
      <pc:sldChg chg="add">
        <pc:chgData name="Giovanni Venditti" userId="253ed78c-130a-4cbf-abd2-5913e28103e4" providerId="ADAL" clId="{FC9499DE-1E82-4586-AD2A-40FCC614A86B}" dt="2023-09-01T20:05:00.340" v="2"/>
        <pc:sldMkLst>
          <pc:docMk/>
          <pc:sldMk cId="1102103539" sldId="305"/>
        </pc:sldMkLst>
      </pc:sldChg>
      <pc:sldChg chg="add del">
        <pc:chgData name="Giovanni Venditti" userId="253ed78c-130a-4cbf-abd2-5913e28103e4" providerId="ADAL" clId="{FC9499DE-1E82-4586-AD2A-40FCC614A86B}" dt="2023-09-01T20:06:58.137" v="114" actId="47"/>
        <pc:sldMkLst>
          <pc:docMk/>
          <pc:sldMk cId="625175919" sldId="306"/>
        </pc:sldMkLst>
      </pc:sldChg>
      <pc:sldChg chg="add del">
        <pc:chgData name="Giovanni Venditti" userId="253ed78c-130a-4cbf-abd2-5913e28103e4" providerId="ADAL" clId="{FC9499DE-1E82-4586-AD2A-40FCC614A86B}" dt="2023-09-01T20:07:00.108" v="115" actId="47"/>
        <pc:sldMkLst>
          <pc:docMk/>
          <pc:sldMk cId="1429682434" sldId="307"/>
        </pc:sldMkLst>
      </pc:sldChg>
      <pc:sldChg chg="add del">
        <pc:chgData name="Giovanni Venditti" userId="253ed78c-130a-4cbf-abd2-5913e28103e4" providerId="ADAL" clId="{FC9499DE-1E82-4586-AD2A-40FCC614A86B}" dt="2023-09-01T20:07:01.908" v="116" actId="47"/>
        <pc:sldMkLst>
          <pc:docMk/>
          <pc:sldMk cId="3592880638" sldId="308"/>
        </pc:sldMkLst>
      </pc:sldChg>
      <pc:sldChg chg="add del">
        <pc:chgData name="Giovanni Venditti" userId="253ed78c-130a-4cbf-abd2-5913e28103e4" providerId="ADAL" clId="{FC9499DE-1E82-4586-AD2A-40FCC614A86B}" dt="2023-09-01T20:07:07.068" v="117" actId="47"/>
        <pc:sldMkLst>
          <pc:docMk/>
          <pc:sldMk cId="2496087899" sldId="309"/>
        </pc:sldMkLst>
      </pc:sldChg>
      <pc:sldChg chg="add del">
        <pc:chgData name="Giovanni Venditti" userId="253ed78c-130a-4cbf-abd2-5913e28103e4" providerId="ADAL" clId="{FC9499DE-1E82-4586-AD2A-40FCC614A86B}" dt="2023-09-01T20:07:07.936" v="118" actId="47"/>
        <pc:sldMkLst>
          <pc:docMk/>
          <pc:sldMk cId="1814711844" sldId="310"/>
        </pc:sldMkLst>
      </pc:sldChg>
      <pc:sldChg chg="modSp add mod">
        <pc:chgData name="Giovanni Venditti" userId="253ed78c-130a-4cbf-abd2-5913e28103e4" providerId="ADAL" clId="{FC9499DE-1E82-4586-AD2A-40FCC614A86B}" dt="2023-09-01T20:11:52.249" v="363" actId="20577"/>
        <pc:sldMkLst>
          <pc:docMk/>
          <pc:sldMk cId="3380162769" sldId="311"/>
        </pc:sldMkLst>
        <pc:spChg chg="mod">
          <ac:chgData name="Giovanni Venditti" userId="253ed78c-130a-4cbf-abd2-5913e28103e4" providerId="ADAL" clId="{FC9499DE-1E82-4586-AD2A-40FCC614A86B}" dt="2023-09-01T20:11:52.249" v="363" actId="20577"/>
          <ac:spMkLst>
            <pc:docMk/>
            <pc:sldMk cId="3380162769" sldId="311"/>
            <ac:spMk id="4" creationId="{20E9C455-CED5-A57E-7164-B9D85642B84B}"/>
          </ac:spMkLst>
        </pc:spChg>
        <pc:spChg chg="mod">
          <ac:chgData name="Giovanni Venditti" userId="253ed78c-130a-4cbf-abd2-5913e28103e4" providerId="ADAL" clId="{FC9499DE-1E82-4586-AD2A-40FCC614A86B}" dt="2023-09-01T20:11:24.216" v="263" actId="1076"/>
          <ac:spMkLst>
            <pc:docMk/>
            <pc:sldMk cId="3380162769" sldId="311"/>
            <ac:spMk id="5" creationId="{E921081B-AD30-778E-C703-3580914A01AC}"/>
          </ac:spMkLst>
        </pc:spChg>
      </pc:sldChg>
      <pc:sldChg chg="add">
        <pc:chgData name="Giovanni Venditti" userId="253ed78c-130a-4cbf-abd2-5913e28103e4" providerId="ADAL" clId="{FC9499DE-1E82-4586-AD2A-40FCC614A86B}" dt="2023-09-01T20:05:00.340" v="2"/>
        <pc:sldMkLst>
          <pc:docMk/>
          <pc:sldMk cId="643904871" sldId="312"/>
        </pc:sldMkLst>
      </pc:sldChg>
      <pc:sldChg chg="add del">
        <pc:chgData name="Giovanni Venditti" userId="253ed78c-130a-4cbf-abd2-5913e28103e4" providerId="ADAL" clId="{FC9499DE-1E82-4586-AD2A-40FCC614A86B}" dt="2023-09-01T20:13:31.469" v="368" actId="47"/>
        <pc:sldMkLst>
          <pc:docMk/>
          <pc:sldMk cId="4002556889" sldId="313"/>
        </pc:sldMkLst>
      </pc:sldChg>
      <pc:sldChg chg="add del ord">
        <pc:chgData name="Giovanni Venditti" userId="253ed78c-130a-4cbf-abd2-5913e28103e4" providerId="ADAL" clId="{FC9499DE-1E82-4586-AD2A-40FCC614A86B}" dt="2023-09-01T21:09:32.588" v="963" actId="47"/>
        <pc:sldMkLst>
          <pc:docMk/>
          <pc:sldMk cId="906153268" sldId="314"/>
        </pc:sldMkLst>
      </pc:sldChg>
      <pc:sldChg chg="add del">
        <pc:chgData name="Giovanni Venditti" userId="253ed78c-130a-4cbf-abd2-5913e28103e4" providerId="ADAL" clId="{FC9499DE-1E82-4586-AD2A-40FCC614A86B}" dt="2023-09-01T20:07:32.401" v="119" actId="47"/>
        <pc:sldMkLst>
          <pc:docMk/>
          <pc:sldMk cId="3732875149" sldId="315"/>
        </pc:sldMkLst>
      </pc:sldChg>
      <pc:sldChg chg="add del">
        <pc:chgData name="Giovanni Venditti" userId="253ed78c-130a-4cbf-abd2-5913e28103e4" providerId="ADAL" clId="{FC9499DE-1E82-4586-AD2A-40FCC614A86B}" dt="2023-09-01T20:07:34.638" v="120" actId="47"/>
        <pc:sldMkLst>
          <pc:docMk/>
          <pc:sldMk cId="2758484086" sldId="316"/>
        </pc:sldMkLst>
      </pc:sldChg>
      <pc:sldChg chg="add del">
        <pc:chgData name="Giovanni Venditti" userId="253ed78c-130a-4cbf-abd2-5913e28103e4" providerId="ADAL" clId="{FC9499DE-1E82-4586-AD2A-40FCC614A86B}" dt="2023-09-01T20:07:35.688" v="121" actId="47"/>
        <pc:sldMkLst>
          <pc:docMk/>
          <pc:sldMk cId="3834656470" sldId="317"/>
        </pc:sldMkLst>
      </pc:sldChg>
      <pc:sldChg chg="add del">
        <pc:chgData name="Giovanni Venditti" userId="253ed78c-130a-4cbf-abd2-5913e28103e4" providerId="ADAL" clId="{FC9499DE-1E82-4586-AD2A-40FCC614A86B}" dt="2023-09-01T20:07:36.440" v="122" actId="47"/>
        <pc:sldMkLst>
          <pc:docMk/>
          <pc:sldMk cId="1515370" sldId="318"/>
        </pc:sldMkLst>
      </pc:sldChg>
      <pc:sldChg chg="add del">
        <pc:chgData name="Giovanni Venditti" userId="253ed78c-130a-4cbf-abd2-5913e28103e4" providerId="ADAL" clId="{FC9499DE-1E82-4586-AD2A-40FCC614A86B}" dt="2023-09-01T20:07:41.583" v="123" actId="47"/>
        <pc:sldMkLst>
          <pc:docMk/>
          <pc:sldMk cId="3623725857" sldId="319"/>
        </pc:sldMkLst>
      </pc:sldChg>
      <pc:sldChg chg="add del">
        <pc:chgData name="Giovanni Venditti" userId="253ed78c-130a-4cbf-abd2-5913e28103e4" providerId="ADAL" clId="{FC9499DE-1E82-4586-AD2A-40FCC614A86B}" dt="2023-09-01T20:07:44.786" v="124" actId="47"/>
        <pc:sldMkLst>
          <pc:docMk/>
          <pc:sldMk cId="2324124476" sldId="320"/>
        </pc:sldMkLst>
      </pc:sldChg>
      <pc:sldChg chg="add del">
        <pc:chgData name="Giovanni Venditti" userId="253ed78c-130a-4cbf-abd2-5913e28103e4" providerId="ADAL" clId="{FC9499DE-1E82-4586-AD2A-40FCC614A86B}" dt="2023-09-01T20:07:46.430" v="125" actId="47"/>
        <pc:sldMkLst>
          <pc:docMk/>
          <pc:sldMk cId="1578775996" sldId="321"/>
        </pc:sldMkLst>
      </pc:sldChg>
      <pc:sldChg chg="add del">
        <pc:chgData name="Giovanni Venditti" userId="253ed78c-130a-4cbf-abd2-5913e28103e4" providerId="ADAL" clId="{FC9499DE-1E82-4586-AD2A-40FCC614A86B}" dt="2023-09-01T20:07:47.469" v="126" actId="47"/>
        <pc:sldMkLst>
          <pc:docMk/>
          <pc:sldMk cId="2024701563" sldId="322"/>
        </pc:sldMkLst>
      </pc:sldChg>
      <pc:sldChg chg="add del">
        <pc:chgData name="Giovanni Venditti" userId="253ed78c-130a-4cbf-abd2-5913e28103e4" providerId="ADAL" clId="{FC9499DE-1E82-4586-AD2A-40FCC614A86B}" dt="2023-09-01T20:07:50.144" v="127" actId="47"/>
        <pc:sldMkLst>
          <pc:docMk/>
          <pc:sldMk cId="978708358" sldId="323"/>
        </pc:sldMkLst>
      </pc:sldChg>
      <pc:sldChg chg="add del">
        <pc:chgData name="Giovanni Venditti" userId="253ed78c-130a-4cbf-abd2-5913e28103e4" providerId="ADAL" clId="{FC9499DE-1E82-4586-AD2A-40FCC614A86B}" dt="2023-09-01T20:07:54.076" v="128" actId="47"/>
        <pc:sldMkLst>
          <pc:docMk/>
          <pc:sldMk cId="98891033" sldId="324"/>
        </pc:sldMkLst>
      </pc:sldChg>
      <pc:sldChg chg="add del">
        <pc:chgData name="Giovanni Venditti" userId="253ed78c-130a-4cbf-abd2-5913e28103e4" providerId="ADAL" clId="{FC9499DE-1E82-4586-AD2A-40FCC614A86B}" dt="2023-09-01T20:13:56.507" v="369" actId="47"/>
        <pc:sldMkLst>
          <pc:docMk/>
          <pc:sldMk cId="2911366360" sldId="325"/>
        </pc:sldMkLst>
      </pc:sldChg>
      <pc:sldChg chg="add del">
        <pc:chgData name="Giovanni Venditti" userId="253ed78c-130a-4cbf-abd2-5913e28103e4" providerId="ADAL" clId="{FC9499DE-1E82-4586-AD2A-40FCC614A86B}" dt="2023-09-01T20:08:03.015" v="129" actId="47"/>
        <pc:sldMkLst>
          <pc:docMk/>
          <pc:sldMk cId="228073258" sldId="326"/>
        </pc:sldMkLst>
      </pc:sldChg>
      <pc:sldChg chg="add del">
        <pc:chgData name="Giovanni Venditti" userId="253ed78c-130a-4cbf-abd2-5913e28103e4" providerId="ADAL" clId="{FC9499DE-1E82-4586-AD2A-40FCC614A86B}" dt="2023-09-01T20:08:04.159" v="130" actId="47"/>
        <pc:sldMkLst>
          <pc:docMk/>
          <pc:sldMk cId="4205839718" sldId="327"/>
        </pc:sldMkLst>
      </pc:sldChg>
      <pc:sldChg chg="add del">
        <pc:chgData name="Giovanni Venditti" userId="253ed78c-130a-4cbf-abd2-5913e28103e4" providerId="ADAL" clId="{FC9499DE-1E82-4586-AD2A-40FCC614A86B}" dt="2023-09-01T20:08:05.227" v="131" actId="47"/>
        <pc:sldMkLst>
          <pc:docMk/>
          <pc:sldMk cId="29156223" sldId="328"/>
        </pc:sldMkLst>
      </pc:sldChg>
      <pc:sldChg chg="add del">
        <pc:chgData name="Giovanni Venditti" userId="253ed78c-130a-4cbf-abd2-5913e28103e4" providerId="ADAL" clId="{FC9499DE-1E82-4586-AD2A-40FCC614A86B}" dt="2023-09-01T20:08:06.058" v="132" actId="47"/>
        <pc:sldMkLst>
          <pc:docMk/>
          <pc:sldMk cId="2471062219" sldId="329"/>
        </pc:sldMkLst>
      </pc:sldChg>
      <pc:sldChg chg="add del">
        <pc:chgData name="Giovanni Venditti" userId="253ed78c-130a-4cbf-abd2-5913e28103e4" providerId="ADAL" clId="{FC9499DE-1E82-4586-AD2A-40FCC614A86B}" dt="2023-09-01T20:08:06.683" v="133" actId="47"/>
        <pc:sldMkLst>
          <pc:docMk/>
          <pc:sldMk cId="4252430453" sldId="330"/>
        </pc:sldMkLst>
      </pc:sldChg>
      <pc:sldChg chg="add del">
        <pc:chgData name="Giovanni Venditti" userId="253ed78c-130a-4cbf-abd2-5913e28103e4" providerId="ADAL" clId="{FC9499DE-1E82-4586-AD2A-40FCC614A86B}" dt="2023-09-01T20:08:07.436" v="134" actId="47"/>
        <pc:sldMkLst>
          <pc:docMk/>
          <pc:sldMk cId="977885311" sldId="331"/>
        </pc:sldMkLst>
      </pc:sldChg>
      <pc:sldChg chg="add del">
        <pc:chgData name="Giovanni Venditti" userId="253ed78c-130a-4cbf-abd2-5913e28103e4" providerId="ADAL" clId="{FC9499DE-1E82-4586-AD2A-40FCC614A86B}" dt="2023-09-01T20:08:08.017" v="135" actId="47"/>
        <pc:sldMkLst>
          <pc:docMk/>
          <pc:sldMk cId="191986241" sldId="332"/>
        </pc:sldMkLst>
      </pc:sldChg>
      <pc:sldChg chg="add del">
        <pc:chgData name="Giovanni Venditti" userId="253ed78c-130a-4cbf-abd2-5913e28103e4" providerId="ADAL" clId="{FC9499DE-1E82-4586-AD2A-40FCC614A86B}" dt="2023-09-01T20:08:08.867" v="136" actId="47"/>
        <pc:sldMkLst>
          <pc:docMk/>
          <pc:sldMk cId="4172052822" sldId="333"/>
        </pc:sldMkLst>
      </pc:sldChg>
      <pc:sldChg chg="add del">
        <pc:chgData name="Giovanni Venditti" userId="253ed78c-130a-4cbf-abd2-5913e28103e4" providerId="ADAL" clId="{FC9499DE-1E82-4586-AD2A-40FCC614A86B}" dt="2023-09-01T20:08:09.391" v="137" actId="47"/>
        <pc:sldMkLst>
          <pc:docMk/>
          <pc:sldMk cId="3441728636" sldId="334"/>
        </pc:sldMkLst>
      </pc:sldChg>
      <pc:sldChg chg="add del">
        <pc:chgData name="Giovanni Venditti" userId="253ed78c-130a-4cbf-abd2-5913e28103e4" providerId="ADAL" clId="{FC9499DE-1E82-4586-AD2A-40FCC614A86B}" dt="2023-09-01T20:08:12.471" v="138" actId="47"/>
        <pc:sldMkLst>
          <pc:docMk/>
          <pc:sldMk cId="880251465" sldId="335"/>
        </pc:sldMkLst>
      </pc:sldChg>
      <pc:sldChg chg="add del">
        <pc:chgData name="Giovanni Venditti" userId="253ed78c-130a-4cbf-abd2-5913e28103e4" providerId="ADAL" clId="{FC9499DE-1E82-4586-AD2A-40FCC614A86B}" dt="2023-09-01T20:08:13.132" v="139" actId="47"/>
        <pc:sldMkLst>
          <pc:docMk/>
          <pc:sldMk cId="2927549986" sldId="336"/>
        </pc:sldMkLst>
      </pc:sldChg>
      <pc:sldChg chg="add del">
        <pc:chgData name="Giovanni Venditti" userId="253ed78c-130a-4cbf-abd2-5913e28103e4" providerId="ADAL" clId="{FC9499DE-1E82-4586-AD2A-40FCC614A86B}" dt="2023-09-01T20:08:14.123" v="140" actId="47"/>
        <pc:sldMkLst>
          <pc:docMk/>
          <pc:sldMk cId="1272965458" sldId="337"/>
        </pc:sldMkLst>
      </pc:sldChg>
      <pc:sldChg chg="add del">
        <pc:chgData name="Giovanni Venditti" userId="253ed78c-130a-4cbf-abd2-5913e28103e4" providerId="ADAL" clId="{FC9499DE-1E82-4586-AD2A-40FCC614A86B}" dt="2023-09-01T20:08:14.733" v="141" actId="47"/>
        <pc:sldMkLst>
          <pc:docMk/>
          <pc:sldMk cId="897892677" sldId="338"/>
        </pc:sldMkLst>
      </pc:sldChg>
      <pc:sldChg chg="add del">
        <pc:chgData name="Giovanni Venditti" userId="253ed78c-130a-4cbf-abd2-5913e28103e4" providerId="ADAL" clId="{FC9499DE-1E82-4586-AD2A-40FCC614A86B}" dt="2023-09-01T20:08:15.249" v="142" actId="47"/>
        <pc:sldMkLst>
          <pc:docMk/>
          <pc:sldMk cId="914364431" sldId="339"/>
        </pc:sldMkLst>
      </pc:sldChg>
      <pc:sldChg chg="add del">
        <pc:chgData name="Giovanni Venditti" userId="253ed78c-130a-4cbf-abd2-5913e28103e4" providerId="ADAL" clId="{FC9499DE-1E82-4586-AD2A-40FCC614A86B}" dt="2023-09-01T20:08:17.630" v="143" actId="47"/>
        <pc:sldMkLst>
          <pc:docMk/>
          <pc:sldMk cId="3375035892" sldId="340"/>
        </pc:sldMkLst>
      </pc:sldChg>
      <pc:sldChg chg="add del">
        <pc:chgData name="Giovanni Venditti" userId="253ed78c-130a-4cbf-abd2-5913e28103e4" providerId="ADAL" clId="{FC9499DE-1E82-4586-AD2A-40FCC614A86B}" dt="2023-09-01T20:08:18.367" v="144" actId="47"/>
        <pc:sldMkLst>
          <pc:docMk/>
          <pc:sldMk cId="1584447699" sldId="341"/>
        </pc:sldMkLst>
      </pc:sldChg>
      <pc:sldChg chg="add del">
        <pc:chgData name="Giovanni Venditti" userId="253ed78c-130a-4cbf-abd2-5913e28103e4" providerId="ADAL" clId="{FC9499DE-1E82-4586-AD2A-40FCC614A86B}" dt="2023-09-01T20:08:20.014" v="145" actId="47"/>
        <pc:sldMkLst>
          <pc:docMk/>
          <pc:sldMk cId="359355635" sldId="342"/>
        </pc:sldMkLst>
      </pc:sldChg>
      <pc:sldChg chg="add del">
        <pc:chgData name="Giovanni Venditti" userId="253ed78c-130a-4cbf-abd2-5913e28103e4" providerId="ADAL" clId="{FC9499DE-1E82-4586-AD2A-40FCC614A86B}" dt="2023-09-01T20:08:20.686" v="146" actId="47"/>
        <pc:sldMkLst>
          <pc:docMk/>
          <pc:sldMk cId="3785011698" sldId="343"/>
        </pc:sldMkLst>
      </pc:sldChg>
      <pc:sldChg chg="add del">
        <pc:chgData name="Giovanni Venditti" userId="253ed78c-130a-4cbf-abd2-5913e28103e4" providerId="ADAL" clId="{FC9499DE-1E82-4586-AD2A-40FCC614A86B}" dt="2023-09-01T20:08:21.234" v="147" actId="47"/>
        <pc:sldMkLst>
          <pc:docMk/>
          <pc:sldMk cId="4096279847" sldId="344"/>
        </pc:sldMkLst>
      </pc:sldChg>
      <pc:sldChg chg="add del">
        <pc:chgData name="Giovanni Venditti" userId="253ed78c-130a-4cbf-abd2-5913e28103e4" providerId="ADAL" clId="{FC9499DE-1E82-4586-AD2A-40FCC614A86B}" dt="2023-09-01T20:08:21.751" v="148" actId="47"/>
        <pc:sldMkLst>
          <pc:docMk/>
          <pc:sldMk cId="3539320981" sldId="345"/>
        </pc:sldMkLst>
      </pc:sldChg>
      <pc:sldChg chg="add del">
        <pc:chgData name="Giovanni Venditti" userId="253ed78c-130a-4cbf-abd2-5913e28103e4" providerId="ADAL" clId="{FC9499DE-1E82-4586-AD2A-40FCC614A86B}" dt="2023-09-01T20:08:22.471" v="149" actId="47"/>
        <pc:sldMkLst>
          <pc:docMk/>
          <pc:sldMk cId="1203080524" sldId="346"/>
        </pc:sldMkLst>
      </pc:sldChg>
      <pc:sldChg chg="add del">
        <pc:chgData name="Giovanni Venditti" userId="253ed78c-130a-4cbf-abd2-5913e28103e4" providerId="ADAL" clId="{FC9499DE-1E82-4586-AD2A-40FCC614A86B}" dt="2023-09-01T20:08:30.380" v="150" actId="47"/>
        <pc:sldMkLst>
          <pc:docMk/>
          <pc:sldMk cId="3067929707" sldId="347"/>
        </pc:sldMkLst>
      </pc:sldChg>
      <pc:sldChg chg="add del">
        <pc:chgData name="Giovanni Venditti" userId="253ed78c-130a-4cbf-abd2-5913e28103e4" providerId="ADAL" clId="{FC9499DE-1E82-4586-AD2A-40FCC614A86B}" dt="2023-09-01T20:08:31.753" v="151" actId="47"/>
        <pc:sldMkLst>
          <pc:docMk/>
          <pc:sldMk cId="933241494" sldId="348"/>
        </pc:sldMkLst>
      </pc:sldChg>
      <pc:sldChg chg="add del">
        <pc:chgData name="Giovanni Venditti" userId="253ed78c-130a-4cbf-abd2-5913e28103e4" providerId="ADAL" clId="{FC9499DE-1E82-4586-AD2A-40FCC614A86B}" dt="2023-09-01T20:08:32.353" v="152" actId="47"/>
        <pc:sldMkLst>
          <pc:docMk/>
          <pc:sldMk cId="2117753889" sldId="349"/>
        </pc:sldMkLst>
      </pc:sldChg>
      <pc:sldChg chg="add del">
        <pc:chgData name="Giovanni Venditti" userId="253ed78c-130a-4cbf-abd2-5913e28103e4" providerId="ADAL" clId="{FC9499DE-1E82-4586-AD2A-40FCC614A86B}" dt="2023-09-01T20:08:32.937" v="153" actId="47"/>
        <pc:sldMkLst>
          <pc:docMk/>
          <pc:sldMk cId="1699333903" sldId="350"/>
        </pc:sldMkLst>
      </pc:sldChg>
      <pc:sldChg chg="add del">
        <pc:chgData name="Giovanni Venditti" userId="253ed78c-130a-4cbf-abd2-5913e28103e4" providerId="ADAL" clId="{FC9499DE-1E82-4586-AD2A-40FCC614A86B}" dt="2023-09-01T20:08:33.399" v="154" actId="47"/>
        <pc:sldMkLst>
          <pc:docMk/>
          <pc:sldMk cId="2815307771" sldId="351"/>
        </pc:sldMkLst>
      </pc:sldChg>
      <pc:sldChg chg="add del">
        <pc:chgData name="Giovanni Venditti" userId="253ed78c-130a-4cbf-abd2-5913e28103e4" providerId="ADAL" clId="{FC9499DE-1E82-4586-AD2A-40FCC614A86B}" dt="2023-09-01T20:08:33.899" v="155" actId="47"/>
        <pc:sldMkLst>
          <pc:docMk/>
          <pc:sldMk cId="4069104173" sldId="352"/>
        </pc:sldMkLst>
      </pc:sldChg>
      <pc:sldChg chg="add del">
        <pc:chgData name="Giovanni Venditti" userId="253ed78c-130a-4cbf-abd2-5913e28103e4" providerId="ADAL" clId="{FC9499DE-1E82-4586-AD2A-40FCC614A86B}" dt="2023-09-01T20:08:34.480" v="156" actId="47"/>
        <pc:sldMkLst>
          <pc:docMk/>
          <pc:sldMk cId="4113923345" sldId="353"/>
        </pc:sldMkLst>
      </pc:sldChg>
      <pc:sldChg chg="add del">
        <pc:chgData name="Giovanni Venditti" userId="253ed78c-130a-4cbf-abd2-5913e28103e4" providerId="ADAL" clId="{FC9499DE-1E82-4586-AD2A-40FCC614A86B}" dt="2023-09-01T20:08:35.507" v="157" actId="47"/>
        <pc:sldMkLst>
          <pc:docMk/>
          <pc:sldMk cId="488256039" sldId="354"/>
        </pc:sldMkLst>
      </pc:sldChg>
      <pc:sldChg chg="add del">
        <pc:chgData name="Giovanni Venditti" userId="253ed78c-130a-4cbf-abd2-5913e28103e4" providerId="ADAL" clId="{FC9499DE-1E82-4586-AD2A-40FCC614A86B}" dt="2023-09-01T20:08:36.105" v="158" actId="47"/>
        <pc:sldMkLst>
          <pc:docMk/>
          <pc:sldMk cId="2821438996" sldId="355"/>
        </pc:sldMkLst>
      </pc:sldChg>
      <pc:sldChg chg="add del">
        <pc:chgData name="Giovanni Venditti" userId="253ed78c-130a-4cbf-abd2-5913e28103e4" providerId="ADAL" clId="{FC9499DE-1E82-4586-AD2A-40FCC614A86B}" dt="2023-09-01T20:08:37.180" v="159" actId="47"/>
        <pc:sldMkLst>
          <pc:docMk/>
          <pc:sldMk cId="3005656229" sldId="356"/>
        </pc:sldMkLst>
      </pc:sldChg>
      <pc:sldChg chg="add del">
        <pc:chgData name="Giovanni Venditti" userId="253ed78c-130a-4cbf-abd2-5913e28103e4" providerId="ADAL" clId="{FC9499DE-1E82-4586-AD2A-40FCC614A86B}" dt="2023-09-01T20:08:39.463" v="160" actId="47"/>
        <pc:sldMkLst>
          <pc:docMk/>
          <pc:sldMk cId="367424826" sldId="357"/>
        </pc:sldMkLst>
      </pc:sldChg>
      <pc:sldChg chg="add del">
        <pc:chgData name="Giovanni Venditti" userId="253ed78c-130a-4cbf-abd2-5913e28103e4" providerId="ADAL" clId="{FC9499DE-1E82-4586-AD2A-40FCC614A86B}" dt="2023-09-01T20:08:39.947" v="161" actId="47"/>
        <pc:sldMkLst>
          <pc:docMk/>
          <pc:sldMk cId="2696681310" sldId="358"/>
        </pc:sldMkLst>
      </pc:sldChg>
      <pc:sldChg chg="add del">
        <pc:chgData name="Giovanni Venditti" userId="253ed78c-130a-4cbf-abd2-5913e28103e4" providerId="ADAL" clId="{FC9499DE-1E82-4586-AD2A-40FCC614A86B}" dt="2023-09-01T20:08:40.407" v="162" actId="47"/>
        <pc:sldMkLst>
          <pc:docMk/>
          <pc:sldMk cId="2781024187" sldId="359"/>
        </pc:sldMkLst>
      </pc:sldChg>
      <pc:sldChg chg="add del">
        <pc:chgData name="Giovanni Venditti" userId="253ed78c-130a-4cbf-abd2-5913e28103e4" providerId="ADAL" clId="{FC9499DE-1E82-4586-AD2A-40FCC614A86B}" dt="2023-09-01T20:08:41.119" v="163" actId="47"/>
        <pc:sldMkLst>
          <pc:docMk/>
          <pc:sldMk cId="4260806709" sldId="360"/>
        </pc:sldMkLst>
      </pc:sldChg>
      <pc:sldChg chg="add del">
        <pc:chgData name="Giovanni Venditti" userId="253ed78c-130a-4cbf-abd2-5913e28103e4" providerId="ADAL" clId="{FC9499DE-1E82-4586-AD2A-40FCC614A86B}" dt="2023-09-01T20:08:42.003" v="164" actId="47"/>
        <pc:sldMkLst>
          <pc:docMk/>
          <pc:sldMk cId="2428367784" sldId="361"/>
        </pc:sldMkLst>
      </pc:sldChg>
      <pc:sldChg chg="add del">
        <pc:chgData name="Giovanni Venditti" userId="253ed78c-130a-4cbf-abd2-5913e28103e4" providerId="ADAL" clId="{FC9499DE-1E82-4586-AD2A-40FCC614A86B}" dt="2023-09-01T20:08:42.503" v="165" actId="47"/>
        <pc:sldMkLst>
          <pc:docMk/>
          <pc:sldMk cId="1652043767" sldId="362"/>
        </pc:sldMkLst>
      </pc:sldChg>
      <pc:sldChg chg="add del">
        <pc:chgData name="Giovanni Venditti" userId="253ed78c-130a-4cbf-abd2-5913e28103e4" providerId="ADAL" clId="{FC9499DE-1E82-4586-AD2A-40FCC614A86B}" dt="2023-09-01T20:08:42.988" v="166" actId="47"/>
        <pc:sldMkLst>
          <pc:docMk/>
          <pc:sldMk cId="2401383637" sldId="363"/>
        </pc:sldMkLst>
      </pc:sldChg>
      <pc:sldChg chg="add del">
        <pc:chgData name="Giovanni Venditti" userId="253ed78c-130a-4cbf-abd2-5913e28103e4" providerId="ADAL" clId="{FC9499DE-1E82-4586-AD2A-40FCC614A86B}" dt="2023-09-01T20:08:44.022" v="167" actId="47"/>
        <pc:sldMkLst>
          <pc:docMk/>
          <pc:sldMk cId="1904433471" sldId="364"/>
        </pc:sldMkLst>
      </pc:sldChg>
      <pc:sldChg chg="add del">
        <pc:chgData name="Giovanni Venditti" userId="253ed78c-130a-4cbf-abd2-5913e28103e4" providerId="ADAL" clId="{FC9499DE-1E82-4586-AD2A-40FCC614A86B}" dt="2023-09-01T20:08:44.500" v="168" actId="47"/>
        <pc:sldMkLst>
          <pc:docMk/>
          <pc:sldMk cId="3570638838" sldId="365"/>
        </pc:sldMkLst>
      </pc:sldChg>
      <pc:sldChg chg="add del">
        <pc:chgData name="Giovanni Venditti" userId="253ed78c-130a-4cbf-abd2-5913e28103e4" providerId="ADAL" clId="{FC9499DE-1E82-4586-AD2A-40FCC614A86B}" dt="2023-09-01T20:08:45.143" v="169" actId="47"/>
        <pc:sldMkLst>
          <pc:docMk/>
          <pc:sldMk cId="2652966533" sldId="366"/>
        </pc:sldMkLst>
      </pc:sldChg>
      <pc:sldChg chg="add del">
        <pc:chgData name="Giovanni Venditti" userId="253ed78c-130a-4cbf-abd2-5913e28103e4" providerId="ADAL" clId="{FC9499DE-1E82-4586-AD2A-40FCC614A86B}" dt="2023-09-01T20:08:45.657" v="170" actId="47"/>
        <pc:sldMkLst>
          <pc:docMk/>
          <pc:sldMk cId="2224615677" sldId="367"/>
        </pc:sldMkLst>
      </pc:sldChg>
      <pc:sldChg chg="add del">
        <pc:chgData name="Giovanni Venditti" userId="253ed78c-130a-4cbf-abd2-5913e28103e4" providerId="ADAL" clId="{FC9499DE-1E82-4586-AD2A-40FCC614A86B}" dt="2023-09-01T20:08:48.040" v="171" actId="47"/>
        <pc:sldMkLst>
          <pc:docMk/>
          <pc:sldMk cId="650365432" sldId="368"/>
        </pc:sldMkLst>
      </pc:sldChg>
      <pc:sldChg chg="add del">
        <pc:chgData name="Giovanni Venditti" userId="253ed78c-130a-4cbf-abd2-5913e28103e4" providerId="ADAL" clId="{FC9499DE-1E82-4586-AD2A-40FCC614A86B}" dt="2023-09-01T20:08:50.931" v="172" actId="47"/>
        <pc:sldMkLst>
          <pc:docMk/>
          <pc:sldMk cId="864619300" sldId="369"/>
        </pc:sldMkLst>
      </pc:sldChg>
      <pc:sldChg chg="add del">
        <pc:chgData name="Giovanni Venditti" userId="253ed78c-130a-4cbf-abd2-5913e28103e4" providerId="ADAL" clId="{FC9499DE-1E82-4586-AD2A-40FCC614A86B}" dt="2023-09-01T20:08:52.264" v="173" actId="47"/>
        <pc:sldMkLst>
          <pc:docMk/>
          <pc:sldMk cId="2461935219" sldId="370"/>
        </pc:sldMkLst>
      </pc:sldChg>
      <pc:sldChg chg="add del">
        <pc:chgData name="Giovanni Venditti" userId="253ed78c-130a-4cbf-abd2-5913e28103e4" providerId="ADAL" clId="{FC9499DE-1E82-4586-AD2A-40FCC614A86B}" dt="2023-09-01T20:08:52.747" v="174" actId="47"/>
        <pc:sldMkLst>
          <pc:docMk/>
          <pc:sldMk cId="1564725638" sldId="371"/>
        </pc:sldMkLst>
      </pc:sldChg>
      <pc:sldChg chg="add del">
        <pc:chgData name="Giovanni Venditti" userId="253ed78c-130a-4cbf-abd2-5913e28103e4" providerId="ADAL" clId="{FC9499DE-1E82-4586-AD2A-40FCC614A86B}" dt="2023-09-01T20:08:53.287" v="175" actId="47"/>
        <pc:sldMkLst>
          <pc:docMk/>
          <pc:sldMk cId="2459036936" sldId="372"/>
        </pc:sldMkLst>
      </pc:sldChg>
      <pc:sldChg chg="add del">
        <pc:chgData name="Giovanni Venditti" userId="253ed78c-130a-4cbf-abd2-5913e28103e4" providerId="ADAL" clId="{FC9499DE-1E82-4586-AD2A-40FCC614A86B}" dt="2023-09-01T20:08:53.801" v="176" actId="47"/>
        <pc:sldMkLst>
          <pc:docMk/>
          <pc:sldMk cId="3324477010" sldId="373"/>
        </pc:sldMkLst>
      </pc:sldChg>
      <pc:sldChg chg="add del">
        <pc:chgData name="Giovanni Venditti" userId="253ed78c-130a-4cbf-abd2-5913e28103e4" providerId="ADAL" clId="{FC9499DE-1E82-4586-AD2A-40FCC614A86B}" dt="2023-09-01T20:08:54.257" v="177" actId="47"/>
        <pc:sldMkLst>
          <pc:docMk/>
          <pc:sldMk cId="1726937149" sldId="374"/>
        </pc:sldMkLst>
      </pc:sldChg>
      <pc:sldChg chg="add del">
        <pc:chgData name="Giovanni Venditti" userId="253ed78c-130a-4cbf-abd2-5913e28103e4" providerId="ADAL" clId="{FC9499DE-1E82-4586-AD2A-40FCC614A86B}" dt="2023-09-01T20:08:54.727" v="178" actId="47"/>
        <pc:sldMkLst>
          <pc:docMk/>
          <pc:sldMk cId="2871882572" sldId="375"/>
        </pc:sldMkLst>
      </pc:sldChg>
      <pc:sldChg chg="add del">
        <pc:chgData name="Giovanni Venditti" userId="253ed78c-130a-4cbf-abd2-5913e28103e4" providerId="ADAL" clId="{FC9499DE-1E82-4586-AD2A-40FCC614A86B}" dt="2023-09-01T20:08:55.233" v="179" actId="47"/>
        <pc:sldMkLst>
          <pc:docMk/>
          <pc:sldMk cId="3045494125" sldId="376"/>
        </pc:sldMkLst>
      </pc:sldChg>
      <pc:sldChg chg="add del">
        <pc:chgData name="Giovanni Venditti" userId="253ed78c-130a-4cbf-abd2-5913e28103e4" providerId="ADAL" clId="{FC9499DE-1E82-4586-AD2A-40FCC614A86B}" dt="2023-09-01T20:08:55.747" v="180" actId="47"/>
        <pc:sldMkLst>
          <pc:docMk/>
          <pc:sldMk cId="3639352252" sldId="377"/>
        </pc:sldMkLst>
      </pc:sldChg>
      <pc:sldChg chg="add del">
        <pc:chgData name="Giovanni Venditti" userId="253ed78c-130a-4cbf-abd2-5913e28103e4" providerId="ADAL" clId="{FC9499DE-1E82-4586-AD2A-40FCC614A86B}" dt="2023-09-01T20:08:56.731" v="181" actId="47"/>
        <pc:sldMkLst>
          <pc:docMk/>
          <pc:sldMk cId="1340037904" sldId="378"/>
        </pc:sldMkLst>
      </pc:sldChg>
      <pc:sldChg chg="add del">
        <pc:chgData name="Giovanni Venditti" userId="253ed78c-130a-4cbf-abd2-5913e28103e4" providerId="ADAL" clId="{FC9499DE-1E82-4586-AD2A-40FCC614A86B}" dt="2023-09-01T20:08:57.916" v="182" actId="47"/>
        <pc:sldMkLst>
          <pc:docMk/>
          <pc:sldMk cId="3390853553" sldId="379"/>
        </pc:sldMkLst>
      </pc:sldChg>
      <pc:sldChg chg="add del">
        <pc:chgData name="Giovanni Venditti" userId="253ed78c-130a-4cbf-abd2-5913e28103e4" providerId="ADAL" clId="{FC9499DE-1E82-4586-AD2A-40FCC614A86B}" dt="2023-09-01T20:08:58.763" v="183" actId="47"/>
        <pc:sldMkLst>
          <pc:docMk/>
          <pc:sldMk cId="837135733" sldId="380"/>
        </pc:sldMkLst>
      </pc:sldChg>
      <pc:sldChg chg="add del">
        <pc:chgData name="Giovanni Venditti" userId="253ed78c-130a-4cbf-abd2-5913e28103e4" providerId="ADAL" clId="{FC9499DE-1E82-4586-AD2A-40FCC614A86B}" dt="2023-09-01T20:12:54.264" v="364" actId="47"/>
        <pc:sldMkLst>
          <pc:docMk/>
          <pc:sldMk cId="1272977018" sldId="381"/>
        </pc:sldMkLst>
      </pc:sldChg>
      <pc:sldChg chg="add del">
        <pc:chgData name="Giovanni Venditti" userId="253ed78c-130a-4cbf-abd2-5913e28103e4" providerId="ADAL" clId="{FC9499DE-1E82-4586-AD2A-40FCC614A86B}" dt="2023-09-01T20:09:08.259" v="184" actId="47"/>
        <pc:sldMkLst>
          <pc:docMk/>
          <pc:sldMk cId="2206200781" sldId="382"/>
        </pc:sldMkLst>
      </pc:sldChg>
      <pc:sldChg chg="add del">
        <pc:chgData name="Giovanni Venditti" userId="253ed78c-130a-4cbf-abd2-5913e28103e4" providerId="ADAL" clId="{FC9499DE-1E82-4586-AD2A-40FCC614A86B}" dt="2023-09-01T20:09:13.540" v="185" actId="47"/>
        <pc:sldMkLst>
          <pc:docMk/>
          <pc:sldMk cId="309411653" sldId="383"/>
        </pc:sldMkLst>
      </pc:sldChg>
      <pc:sldChg chg="add del">
        <pc:chgData name="Giovanni Venditti" userId="253ed78c-130a-4cbf-abd2-5913e28103e4" providerId="ADAL" clId="{FC9499DE-1E82-4586-AD2A-40FCC614A86B}" dt="2023-09-01T20:09:17.538" v="186" actId="47"/>
        <pc:sldMkLst>
          <pc:docMk/>
          <pc:sldMk cId="2099853935" sldId="384"/>
        </pc:sldMkLst>
      </pc:sldChg>
      <pc:sldChg chg="add del">
        <pc:chgData name="Giovanni Venditti" userId="253ed78c-130a-4cbf-abd2-5913e28103e4" providerId="ADAL" clId="{FC9499DE-1E82-4586-AD2A-40FCC614A86B}" dt="2023-09-01T20:09:18.525" v="187" actId="47"/>
        <pc:sldMkLst>
          <pc:docMk/>
          <pc:sldMk cId="2596653739" sldId="385"/>
        </pc:sldMkLst>
      </pc:sldChg>
      <pc:sldChg chg="add del">
        <pc:chgData name="Giovanni Venditti" userId="253ed78c-130a-4cbf-abd2-5913e28103e4" providerId="ADAL" clId="{FC9499DE-1E82-4586-AD2A-40FCC614A86B}" dt="2023-09-01T20:09:21.542" v="188" actId="47"/>
        <pc:sldMkLst>
          <pc:docMk/>
          <pc:sldMk cId="1321465940" sldId="386"/>
        </pc:sldMkLst>
      </pc:sldChg>
      <pc:sldChg chg="add del">
        <pc:chgData name="Giovanni Venditti" userId="253ed78c-130a-4cbf-abd2-5913e28103e4" providerId="ADAL" clId="{FC9499DE-1E82-4586-AD2A-40FCC614A86B}" dt="2023-09-01T20:09:34.295" v="189" actId="47"/>
        <pc:sldMkLst>
          <pc:docMk/>
          <pc:sldMk cId="3826193172" sldId="387"/>
        </pc:sldMkLst>
      </pc:sldChg>
      <pc:sldChg chg="add del">
        <pc:chgData name="Giovanni Venditti" userId="253ed78c-130a-4cbf-abd2-5913e28103e4" providerId="ADAL" clId="{FC9499DE-1E82-4586-AD2A-40FCC614A86B}" dt="2023-09-01T20:09:35.683" v="190" actId="47"/>
        <pc:sldMkLst>
          <pc:docMk/>
          <pc:sldMk cId="323960314" sldId="388"/>
        </pc:sldMkLst>
      </pc:sldChg>
      <pc:sldChg chg="add del">
        <pc:chgData name="Giovanni Venditti" userId="253ed78c-130a-4cbf-abd2-5913e28103e4" providerId="ADAL" clId="{FC9499DE-1E82-4586-AD2A-40FCC614A86B}" dt="2023-09-01T20:09:36.700" v="191" actId="47"/>
        <pc:sldMkLst>
          <pc:docMk/>
          <pc:sldMk cId="2585586312" sldId="389"/>
        </pc:sldMkLst>
      </pc:sldChg>
      <pc:sldChg chg="add del">
        <pc:chgData name="Giovanni Venditti" userId="253ed78c-130a-4cbf-abd2-5913e28103e4" providerId="ADAL" clId="{FC9499DE-1E82-4586-AD2A-40FCC614A86B}" dt="2023-09-01T20:12:57.995" v="365" actId="47"/>
        <pc:sldMkLst>
          <pc:docMk/>
          <pc:sldMk cId="2260463354" sldId="390"/>
        </pc:sldMkLst>
      </pc:sldChg>
      <pc:sldChg chg="addSp delSp modSp add mod ord modAnim">
        <pc:chgData name="Giovanni Venditti" userId="253ed78c-130a-4cbf-abd2-5913e28103e4" providerId="ADAL" clId="{FC9499DE-1E82-4586-AD2A-40FCC614A86B}" dt="2023-09-01T20:59:09.046" v="806" actId="1076"/>
        <pc:sldMkLst>
          <pc:docMk/>
          <pc:sldMk cId="2369993170" sldId="391"/>
        </pc:sldMkLst>
        <pc:spChg chg="del">
          <ac:chgData name="Giovanni Venditti" userId="253ed78c-130a-4cbf-abd2-5913e28103e4" providerId="ADAL" clId="{FC9499DE-1E82-4586-AD2A-40FCC614A86B}" dt="2023-09-01T20:59:01.508" v="805" actId="478"/>
          <ac:spMkLst>
            <pc:docMk/>
            <pc:sldMk cId="2369993170" sldId="391"/>
            <ac:spMk id="2" creationId="{E5610B97-573D-4073-D813-89792D312242}"/>
          </ac:spMkLst>
        </pc:spChg>
        <pc:spChg chg="add del mod">
          <ac:chgData name="Giovanni Venditti" userId="253ed78c-130a-4cbf-abd2-5913e28103e4" providerId="ADAL" clId="{FC9499DE-1E82-4586-AD2A-40FCC614A86B}" dt="2023-09-01T20:57:54.605" v="759" actId="478"/>
          <ac:spMkLst>
            <pc:docMk/>
            <pc:sldMk cId="2369993170" sldId="391"/>
            <ac:spMk id="4" creationId="{32675A2F-7879-A43F-03F9-7193B5C65F47}"/>
          </ac:spMkLst>
        </pc:spChg>
        <pc:spChg chg="add mod">
          <ac:chgData name="Giovanni Venditti" userId="253ed78c-130a-4cbf-abd2-5913e28103e4" providerId="ADAL" clId="{FC9499DE-1E82-4586-AD2A-40FCC614A86B}" dt="2023-09-01T20:58:48.039" v="765" actId="14100"/>
          <ac:spMkLst>
            <pc:docMk/>
            <pc:sldMk cId="2369993170" sldId="391"/>
            <ac:spMk id="5" creationId="{50C5538B-DE2D-717F-7C45-0EC5F142A76B}"/>
          </ac:spMkLst>
        </pc:spChg>
        <pc:spChg chg="add mod">
          <ac:chgData name="Giovanni Venditti" userId="253ed78c-130a-4cbf-abd2-5913e28103e4" providerId="ADAL" clId="{FC9499DE-1E82-4586-AD2A-40FCC614A86B}" dt="2023-09-01T20:59:09.046" v="806" actId="1076"/>
          <ac:spMkLst>
            <pc:docMk/>
            <pc:sldMk cId="2369993170" sldId="391"/>
            <ac:spMk id="7" creationId="{2FDA8807-A437-0A72-8FAF-0326EED07F6B}"/>
          </ac:spMkLst>
        </pc:spChg>
      </pc:sldChg>
      <pc:sldChg chg="add del">
        <pc:chgData name="Giovanni Venditti" userId="253ed78c-130a-4cbf-abd2-5913e28103e4" providerId="ADAL" clId="{FC9499DE-1E82-4586-AD2A-40FCC614A86B}" dt="2023-09-01T20:19:00.450" v="458" actId="47"/>
        <pc:sldMkLst>
          <pc:docMk/>
          <pc:sldMk cId="2096765829" sldId="392"/>
        </pc:sldMkLst>
      </pc:sldChg>
      <pc:sldChg chg="add del">
        <pc:chgData name="Giovanni Venditti" userId="253ed78c-130a-4cbf-abd2-5913e28103e4" providerId="ADAL" clId="{FC9499DE-1E82-4586-AD2A-40FCC614A86B}" dt="2023-09-01T20:09:48.752" v="192" actId="47"/>
        <pc:sldMkLst>
          <pc:docMk/>
          <pc:sldMk cId="4181104065" sldId="393"/>
        </pc:sldMkLst>
      </pc:sldChg>
      <pc:sldChg chg="add del">
        <pc:chgData name="Giovanni Venditti" userId="253ed78c-130a-4cbf-abd2-5913e28103e4" providerId="ADAL" clId="{FC9499DE-1E82-4586-AD2A-40FCC614A86B}" dt="2023-09-01T20:09:51.709" v="193" actId="47"/>
        <pc:sldMkLst>
          <pc:docMk/>
          <pc:sldMk cId="3325564773" sldId="394"/>
        </pc:sldMkLst>
      </pc:sldChg>
      <pc:sldChg chg="add del">
        <pc:chgData name="Giovanni Venditti" userId="253ed78c-130a-4cbf-abd2-5913e28103e4" providerId="ADAL" clId="{FC9499DE-1E82-4586-AD2A-40FCC614A86B}" dt="2023-09-01T20:09:52.685" v="194" actId="47"/>
        <pc:sldMkLst>
          <pc:docMk/>
          <pc:sldMk cId="730542185" sldId="395"/>
        </pc:sldMkLst>
      </pc:sldChg>
      <pc:sldChg chg="add del">
        <pc:chgData name="Giovanni Venditti" userId="253ed78c-130a-4cbf-abd2-5913e28103e4" providerId="ADAL" clId="{FC9499DE-1E82-4586-AD2A-40FCC614A86B}" dt="2023-09-01T20:09:53.297" v="195" actId="47"/>
        <pc:sldMkLst>
          <pc:docMk/>
          <pc:sldMk cId="3950618006" sldId="396"/>
        </pc:sldMkLst>
      </pc:sldChg>
      <pc:sldChg chg="add del">
        <pc:chgData name="Giovanni Venditti" userId="253ed78c-130a-4cbf-abd2-5913e28103e4" providerId="ADAL" clId="{FC9499DE-1E82-4586-AD2A-40FCC614A86B}" dt="2023-09-01T20:09:53.725" v="196" actId="47"/>
        <pc:sldMkLst>
          <pc:docMk/>
          <pc:sldMk cId="3237905011" sldId="397"/>
        </pc:sldMkLst>
      </pc:sldChg>
      <pc:sldChg chg="add del">
        <pc:chgData name="Giovanni Venditti" userId="253ed78c-130a-4cbf-abd2-5913e28103e4" providerId="ADAL" clId="{FC9499DE-1E82-4586-AD2A-40FCC614A86B}" dt="2023-09-01T20:09:54.144" v="197" actId="47"/>
        <pc:sldMkLst>
          <pc:docMk/>
          <pc:sldMk cId="390803277" sldId="398"/>
        </pc:sldMkLst>
      </pc:sldChg>
      <pc:sldChg chg="add del">
        <pc:chgData name="Giovanni Venditti" userId="253ed78c-130a-4cbf-abd2-5913e28103e4" providerId="ADAL" clId="{FC9499DE-1E82-4586-AD2A-40FCC614A86B}" dt="2023-09-01T20:09:56.381" v="198" actId="47"/>
        <pc:sldMkLst>
          <pc:docMk/>
          <pc:sldMk cId="2835327486" sldId="399"/>
        </pc:sldMkLst>
      </pc:sldChg>
      <pc:sldChg chg="add del">
        <pc:chgData name="Giovanni Venditti" userId="253ed78c-130a-4cbf-abd2-5913e28103e4" providerId="ADAL" clId="{FC9499DE-1E82-4586-AD2A-40FCC614A86B}" dt="2023-09-01T20:09:59.268" v="199" actId="47"/>
        <pc:sldMkLst>
          <pc:docMk/>
          <pc:sldMk cId="2257823747" sldId="400"/>
        </pc:sldMkLst>
      </pc:sldChg>
      <pc:sldChg chg="add del">
        <pc:chgData name="Giovanni Venditti" userId="253ed78c-130a-4cbf-abd2-5913e28103e4" providerId="ADAL" clId="{FC9499DE-1E82-4586-AD2A-40FCC614A86B}" dt="2023-09-01T20:09:59.658" v="200" actId="47"/>
        <pc:sldMkLst>
          <pc:docMk/>
          <pc:sldMk cId="3994673106" sldId="401"/>
        </pc:sldMkLst>
      </pc:sldChg>
      <pc:sldChg chg="add del">
        <pc:chgData name="Giovanni Venditti" userId="253ed78c-130a-4cbf-abd2-5913e28103e4" providerId="ADAL" clId="{FC9499DE-1E82-4586-AD2A-40FCC614A86B}" dt="2023-09-01T20:09:59.971" v="201" actId="47"/>
        <pc:sldMkLst>
          <pc:docMk/>
          <pc:sldMk cId="2544839949" sldId="402"/>
        </pc:sldMkLst>
      </pc:sldChg>
      <pc:sldChg chg="add del">
        <pc:chgData name="Giovanni Venditti" userId="253ed78c-130a-4cbf-abd2-5913e28103e4" providerId="ADAL" clId="{FC9499DE-1E82-4586-AD2A-40FCC614A86B}" dt="2023-09-01T20:10:00.207" v="202" actId="47"/>
        <pc:sldMkLst>
          <pc:docMk/>
          <pc:sldMk cId="2300480670" sldId="403"/>
        </pc:sldMkLst>
      </pc:sldChg>
      <pc:sldChg chg="add del">
        <pc:chgData name="Giovanni Venditti" userId="253ed78c-130a-4cbf-abd2-5913e28103e4" providerId="ADAL" clId="{FC9499DE-1E82-4586-AD2A-40FCC614A86B}" dt="2023-09-01T20:10:00.457" v="203" actId="47"/>
        <pc:sldMkLst>
          <pc:docMk/>
          <pc:sldMk cId="3778171548" sldId="404"/>
        </pc:sldMkLst>
      </pc:sldChg>
      <pc:sldChg chg="add del">
        <pc:chgData name="Giovanni Venditti" userId="253ed78c-130a-4cbf-abd2-5913e28103e4" providerId="ADAL" clId="{FC9499DE-1E82-4586-AD2A-40FCC614A86B}" dt="2023-09-01T20:10:00.676" v="204" actId="47"/>
        <pc:sldMkLst>
          <pc:docMk/>
          <pc:sldMk cId="3030464344" sldId="405"/>
        </pc:sldMkLst>
      </pc:sldChg>
      <pc:sldChg chg="add del">
        <pc:chgData name="Giovanni Venditti" userId="253ed78c-130a-4cbf-abd2-5913e28103e4" providerId="ADAL" clId="{FC9499DE-1E82-4586-AD2A-40FCC614A86B}" dt="2023-09-01T20:10:00.860" v="205" actId="47"/>
        <pc:sldMkLst>
          <pc:docMk/>
          <pc:sldMk cId="4154042022" sldId="406"/>
        </pc:sldMkLst>
      </pc:sldChg>
      <pc:sldChg chg="add del">
        <pc:chgData name="Giovanni Venditti" userId="253ed78c-130a-4cbf-abd2-5913e28103e4" providerId="ADAL" clId="{FC9499DE-1E82-4586-AD2A-40FCC614A86B}" dt="2023-09-01T20:10:01.037" v="206" actId="47"/>
        <pc:sldMkLst>
          <pc:docMk/>
          <pc:sldMk cId="1864176811" sldId="407"/>
        </pc:sldMkLst>
      </pc:sldChg>
      <pc:sldChg chg="add del">
        <pc:chgData name="Giovanni Venditti" userId="253ed78c-130a-4cbf-abd2-5913e28103e4" providerId="ADAL" clId="{FC9499DE-1E82-4586-AD2A-40FCC614A86B}" dt="2023-09-01T20:10:01.420" v="207" actId="47"/>
        <pc:sldMkLst>
          <pc:docMk/>
          <pc:sldMk cId="316115380" sldId="408"/>
        </pc:sldMkLst>
      </pc:sldChg>
      <pc:sldChg chg="add del">
        <pc:chgData name="Giovanni Venditti" userId="253ed78c-130a-4cbf-abd2-5913e28103e4" providerId="ADAL" clId="{FC9499DE-1E82-4586-AD2A-40FCC614A86B}" dt="2023-09-01T20:10:01.622" v="208" actId="47"/>
        <pc:sldMkLst>
          <pc:docMk/>
          <pc:sldMk cId="1489301875" sldId="409"/>
        </pc:sldMkLst>
      </pc:sldChg>
      <pc:sldChg chg="add del">
        <pc:chgData name="Giovanni Venditti" userId="253ed78c-130a-4cbf-abd2-5913e28103e4" providerId="ADAL" clId="{FC9499DE-1E82-4586-AD2A-40FCC614A86B}" dt="2023-09-01T20:10:01.838" v="209" actId="47"/>
        <pc:sldMkLst>
          <pc:docMk/>
          <pc:sldMk cId="1768819051" sldId="410"/>
        </pc:sldMkLst>
      </pc:sldChg>
      <pc:sldChg chg="add del">
        <pc:chgData name="Giovanni Venditti" userId="253ed78c-130a-4cbf-abd2-5913e28103e4" providerId="ADAL" clId="{FC9499DE-1E82-4586-AD2A-40FCC614A86B}" dt="2023-09-01T20:10:02.016" v="210" actId="47"/>
        <pc:sldMkLst>
          <pc:docMk/>
          <pc:sldMk cId="265615060" sldId="411"/>
        </pc:sldMkLst>
      </pc:sldChg>
      <pc:sldChg chg="add del">
        <pc:chgData name="Giovanni Venditti" userId="253ed78c-130a-4cbf-abd2-5913e28103e4" providerId="ADAL" clId="{FC9499DE-1E82-4586-AD2A-40FCC614A86B}" dt="2023-09-01T20:10:02.207" v="211" actId="47"/>
        <pc:sldMkLst>
          <pc:docMk/>
          <pc:sldMk cId="2859798295" sldId="412"/>
        </pc:sldMkLst>
      </pc:sldChg>
      <pc:sldChg chg="add del">
        <pc:chgData name="Giovanni Venditti" userId="253ed78c-130a-4cbf-abd2-5913e28103e4" providerId="ADAL" clId="{FC9499DE-1E82-4586-AD2A-40FCC614A86B}" dt="2023-09-01T20:10:02.382" v="212" actId="47"/>
        <pc:sldMkLst>
          <pc:docMk/>
          <pc:sldMk cId="2422425031" sldId="413"/>
        </pc:sldMkLst>
      </pc:sldChg>
      <pc:sldChg chg="add del">
        <pc:chgData name="Giovanni Venditti" userId="253ed78c-130a-4cbf-abd2-5913e28103e4" providerId="ADAL" clId="{FC9499DE-1E82-4586-AD2A-40FCC614A86B}" dt="2023-09-01T20:10:02.573" v="213" actId="47"/>
        <pc:sldMkLst>
          <pc:docMk/>
          <pc:sldMk cId="701275428" sldId="414"/>
        </pc:sldMkLst>
      </pc:sldChg>
      <pc:sldChg chg="add del">
        <pc:chgData name="Giovanni Venditti" userId="253ed78c-130a-4cbf-abd2-5913e28103e4" providerId="ADAL" clId="{FC9499DE-1E82-4586-AD2A-40FCC614A86B}" dt="2023-09-01T20:10:02.746" v="214" actId="47"/>
        <pc:sldMkLst>
          <pc:docMk/>
          <pc:sldMk cId="3424406991" sldId="415"/>
        </pc:sldMkLst>
      </pc:sldChg>
      <pc:sldChg chg="add del">
        <pc:chgData name="Giovanni Venditti" userId="253ed78c-130a-4cbf-abd2-5913e28103e4" providerId="ADAL" clId="{FC9499DE-1E82-4586-AD2A-40FCC614A86B}" dt="2023-09-01T20:10:02.952" v="215" actId="47"/>
        <pc:sldMkLst>
          <pc:docMk/>
          <pc:sldMk cId="879437041" sldId="416"/>
        </pc:sldMkLst>
      </pc:sldChg>
      <pc:sldChg chg="add del">
        <pc:chgData name="Giovanni Venditti" userId="253ed78c-130a-4cbf-abd2-5913e28103e4" providerId="ADAL" clId="{FC9499DE-1E82-4586-AD2A-40FCC614A86B}" dt="2023-09-01T20:10:03.179" v="216" actId="47"/>
        <pc:sldMkLst>
          <pc:docMk/>
          <pc:sldMk cId="4132646408" sldId="417"/>
        </pc:sldMkLst>
      </pc:sldChg>
      <pc:sldChg chg="add del">
        <pc:chgData name="Giovanni Venditti" userId="253ed78c-130a-4cbf-abd2-5913e28103e4" providerId="ADAL" clId="{FC9499DE-1E82-4586-AD2A-40FCC614A86B}" dt="2023-09-01T20:10:03.349" v="217" actId="47"/>
        <pc:sldMkLst>
          <pc:docMk/>
          <pc:sldMk cId="994766627" sldId="418"/>
        </pc:sldMkLst>
      </pc:sldChg>
      <pc:sldChg chg="add del">
        <pc:chgData name="Giovanni Venditti" userId="253ed78c-130a-4cbf-abd2-5913e28103e4" providerId="ADAL" clId="{FC9499DE-1E82-4586-AD2A-40FCC614A86B}" dt="2023-09-01T20:10:03.699" v="218" actId="47"/>
        <pc:sldMkLst>
          <pc:docMk/>
          <pc:sldMk cId="4093084637" sldId="419"/>
        </pc:sldMkLst>
      </pc:sldChg>
      <pc:sldChg chg="add del">
        <pc:chgData name="Giovanni Venditti" userId="253ed78c-130a-4cbf-abd2-5913e28103e4" providerId="ADAL" clId="{FC9499DE-1E82-4586-AD2A-40FCC614A86B}" dt="2023-09-01T20:10:03.990" v="219" actId="47"/>
        <pc:sldMkLst>
          <pc:docMk/>
          <pc:sldMk cId="1075232497" sldId="420"/>
        </pc:sldMkLst>
      </pc:sldChg>
      <pc:sldChg chg="add del">
        <pc:chgData name="Giovanni Venditti" userId="253ed78c-130a-4cbf-abd2-5913e28103e4" providerId="ADAL" clId="{FC9499DE-1E82-4586-AD2A-40FCC614A86B}" dt="2023-09-01T20:10:04.313" v="220" actId="47"/>
        <pc:sldMkLst>
          <pc:docMk/>
          <pc:sldMk cId="63870474" sldId="421"/>
        </pc:sldMkLst>
      </pc:sldChg>
      <pc:sldChg chg="add del">
        <pc:chgData name="Giovanni Venditti" userId="253ed78c-130a-4cbf-abd2-5913e28103e4" providerId="ADAL" clId="{FC9499DE-1E82-4586-AD2A-40FCC614A86B}" dt="2023-09-01T20:10:04.956" v="221" actId="47"/>
        <pc:sldMkLst>
          <pc:docMk/>
          <pc:sldMk cId="3766282559" sldId="422"/>
        </pc:sldMkLst>
      </pc:sldChg>
      <pc:sldChg chg="add del">
        <pc:chgData name="Giovanni Venditti" userId="253ed78c-130a-4cbf-abd2-5913e28103e4" providerId="ADAL" clId="{FC9499DE-1E82-4586-AD2A-40FCC614A86B}" dt="2023-09-01T20:10:05.179" v="222" actId="47"/>
        <pc:sldMkLst>
          <pc:docMk/>
          <pc:sldMk cId="125232620" sldId="423"/>
        </pc:sldMkLst>
      </pc:sldChg>
      <pc:sldChg chg="add del">
        <pc:chgData name="Giovanni Venditti" userId="253ed78c-130a-4cbf-abd2-5913e28103e4" providerId="ADAL" clId="{FC9499DE-1E82-4586-AD2A-40FCC614A86B}" dt="2023-09-01T20:10:05.440" v="223" actId="47"/>
        <pc:sldMkLst>
          <pc:docMk/>
          <pc:sldMk cId="2712458831" sldId="424"/>
        </pc:sldMkLst>
      </pc:sldChg>
      <pc:sldChg chg="add del">
        <pc:chgData name="Giovanni Venditti" userId="253ed78c-130a-4cbf-abd2-5913e28103e4" providerId="ADAL" clId="{FC9499DE-1E82-4586-AD2A-40FCC614A86B}" dt="2023-09-01T20:10:05.693" v="224" actId="47"/>
        <pc:sldMkLst>
          <pc:docMk/>
          <pc:sldMk cId="2224198307" sldId="425"/>
        </pc:sldMkLst>
      </pc:sldChg>
      <pc:sldChg chg="add del">
        <pc:chgData name="Giovanni Venditti" userId="253ed78c-130a-4cbf-abd2-5913e28103e4" providerId="ADAL" clId="{FC9499DE-1E82-4586-AD2A-40FCC614A86B}" dt="2023-09-01T20:10:05.953" v="225" actId="47"/>
        <pc:sldMkLst>
          <pc:docMk/>
          <pc:sldMk cId="4037209723" sldId="426"/>
        </pc:sldMkLst>
      </pc:sldChg>
      <pc:sldChg chg="add del">
        <pc:chgData name="Giovanni Venditti" userId="253ed78c-130a-4cbf-abd2-5913e28103e4" providerId="ADAL" clId="{FC9499DE-1E82-4586-AD2A-40FCC614A86B}" dt="2023-09-01T20:10:06.298" v="226" actId="47"/>
        <pc:sldMkLst>
          <pc:docMk/>
          <pc:sldMk cId="1512475884" sldId="427"/>
        </pc:sldMkLst>
      </pc:sldChg>
      <pc:sldChg chg="add del">
        <pc:chgData name="Giovanni Venditti" userId="253ed78c-130a-4cbf-abd2-5913e28103e4" providerId="ADAL" clId="{FC9499DE-1E82-4586-AD2A-40FCC614A86B}" dt="2023-09-01T20:10:06.548" v="227" actId="47"/>
        <pc:sldMkLst>
          <pc:docMk/>
          <pc:sldMk cId="686047672" sldId="428"/>
        </pc:sldMkLst>
      </pc:sldChg>
      <pc:sldChg chg="add del">
        <pc:chgData name="Giovanni Venditti" userId="253ed78c-130a-4cbf-abd2-5913e28103e4" providerId="ADAL" clId="{FC9499DE-1E82-4586-AD2A-40FCC614A86B}" dt="2023-09-01T20:10:06.798" v="228" actId="47"/>
        <pc:sldMkLst>
          <pc:docMk/>
          <pc:sldMk cId="2120463873" sldId="429"/>
        </pc:sldMkLst>
      </pc:sldChg>
      <pc:sldChg chg="add del">
        <pc:chgData name="Giovanni Venditti" userId="253ed78c-130a-4cbf-abd2-5913e28103e4" providerId="ADAL" clId="{FC9499DE-1E82-4586-AD2A-40FCC614A86B}" dt="2023-09-01T20:10:06.986" v="229" actId="47"/>
        <pc:sldMkLst>
          <pc:docMk/>
          <pc:sldMk cId="4013468873" sldId="430"/>
        </pc:sldMkLst>
      </pc:sldChg>
      <pc:sldChg chg="add del">
        <pc:chgData name="Giovanni Venditti" userId="253ed78c-130a-4cbf-abd2-5913e28103e4" providerId="ADAL" clId="{FC9499DE-1E82-4586-AD2A-40FCC614A86B}" dt="2023-09-01T20:10:07.205" v="230" actId="47"/>
        <pc:sldMkLst>
          <pc:docMk/>
          <pc:sldMk cId="41626711" sldId="431"/>
        </pc:sldMkLst>
      </pc:sldChg>
      <pc:sldChg chg="add del">
        <pc:chgData name="Giovanni Venditti" userId="253ed78c-130a-4cbf-abd2-5913e28103e4" providerId="ADAL" clId="{FC9499DE-1E82-4586-AD2A-40FCC614A86B}" dt="2023-09-01T20:10:07.408" v="231" actId="47"/>
        <pc:sldMkLst>
          <pc:docMk/>
          <pc:sldMk cId="4006059896" sldId="432"/>
        </pc:sldMkLst>
      </pc:sldChg>
      <pc:sldChg chg="add del">
        <pc:chgData name="Giovanni Venditti" userId="253ed78c-130a-4cbf-abd2-5913e28103e4" providerId="ADAL" clId="{FC9499DE-1E82-4586-AD2A-40FCC614A86B}" dt="2023-09-01T20:10:07.597" v="232" actId="47"/>
        <pc:sldMkLst>
          <pc:docMk/>
          <pc:sldMk cId="868518442" sldId="433"/>
        </pc:sldMkLst>
      </pc:sldChg>
      <pc:sldChg chg="add del">
        <pc:chgData name="Giovanni Venditti" userId="253ed78c-130a-4cbf-abd2-5913e28103e4" providerId="ADAL" clId="{FC9499DE-1E82-4586-AD2A-40FCC614A86B}" dt="2023-09-01T20:10:07.810" v="233" actId="47"/>
        <pc:sldMkLst>
          <pc:docMk/>
          <pc:sldMk cId="3591352892" sldId="434"/>
        </pc:sldMkLst>
      </pc:sldChg>
      <pc:sldChg chg="add del">
        <pc:chgData name="Giovanni Venditti" userId="253ed78c-130a-4cbf-abd2-5913e28103e4" providerId="ADAL" clId="{FC9499DE-1E82-4586-AD2A-40FCC614A86B}" dt="2023-09-01T20:10:07.968" v="234" actId="47"/>
        <pc:sldMkLst>
          <pc:docMk/>
          <pc:sldMk cId="3430913576" sldId="435"/>
        </pc:sldMkLst>
      </pc:sldChg>
      <pc:sldChg chg="add del">
        <pc:chgData name="Giovanni Venditti" userId="253ed78c-130a-4cbf-abd2-5913e28103e4" providerId="ADAL" clId="{FC9499DE-1E82-4586-AD2A-40FCC614A86B}" dt="2023-09-01T20:10:08.167" v="235" actId="47"/>
        <pc:sldMkLst>
          <pc:docMk/>
          <pc:sldMk cId="1985870203" sldId="436"/>
        </pc:sldMkLst>
      </pc:sldChg>
      <pc:sldChg chg="add del">
        <pc:chgData name="Giovanni Venditti" userId="253ed78c-130a-4cbf-abd2-5913e28103e4" providerId="ADAL" clId="{FC9499DE-1E82-4586-AD2A-40FCC614A86B}" dt="2023-09-01T20:10:08.359" v="236" actId="47"/>
        <pc:sldMkLst>
          <pc:docMk/>
          <pc:sldMk cId="3316368880" sldId="437"/>
        </pc:sldMkLst>
      </pc:sldChg>
      <pc:sldChg chg="add del">
        <pc:chgData name="Giovanni Venditti" userId="253ed78c-130a-4cbf-abd2-5913e28103e4" providerId="ADAL" clId="{FC9499DE-1E82-4586-AD2A-40FCC614A86B}" dt="2023-09-01T20:10:08.562" v="237" actId="47"/>
        <pc:sldMkLst>
          <pc:docMk/>
          <pc:sldMk cId="3077895417" sldId="438"/>
        </pc:sldMkLst>
      </pc:sldChg>
      <pc:sldChg chg="add del">
        <pc:chgData name="Giovanni Venditti" userId="253ed78c-130a-4cbf-abd2-5913e28103e4" providerId="ADAL" clId="{FC9499DE-1E82-4586-AD2A-40FCC614A86B}" dt="2023-09-01T20:10:08.784" v="238" actId="47"/>
        <pc:sldMkLst>
          <pc:docMk/>
          <pc:sldMk cId="2289661338" sldId="439"/>
        </pc:sldMkLst>
      </pc:sldChg>
      <pc:sldChg chg="add del">
        <pc:chgData name="Giovanni Venditti" userId="253ed78c-130a-4cbf-abd2-5913e28103e4" providerId="ADAL" clId="{FC9499DE-1E82-4586-AD2A-40FCC614A86B}" dt="2023-09-01T20:10:08.939" v="239" actId="47"/>
        <pc:sldMkLst>
          <pc:docMk/>
          <pc:sldMk cId="2424983532" sldId="440"/>
        </pc:sldMkLst>
      </pc:sldChg>
      <pc:sldChg chg="add del">
        <pc:chgData name="Giovanni Venditti" userId="253ed78c-130a-4cbf-abd2-5913e28103e4" providerId="ADAL" clId="{FC9499DE-1E82-4586-AD2A-40FCC614A86B}" dt="2023-09-01T20:10:09.149" v="240" actId="47"/>
        <pc:sldMkLst>
          <pc:docMk/>
          <pc:sldMk cId="921252334" sldId="441"/>
        </pc:sldMkLst>
      </pc:sldChg>
      <pc:sldChg chg="add del">
        <pc:chgData name="Giovanni Venditti" userId="253ed78c-130a-4cbf-abd2-5913e28103e4" providerId="ADAL" clId="{FC9499DE-1E82-4586-AD2A-40FCC614A86B}" dt="2023-09-01T20:10:09.528" v="241" actId="47"/>
        <pc:sldMkLst>
          <pc:docMk/>
          <pc:sldMk cId="3579262037" sldId="442"/>
        </pc:sldMkLst>
      </pc:sldChg>
      <pc:sldChg chg="add del">
        <pc:chgData name="Giovanni Venditti" userId="253ed78c-130a-4cbf-abd2-5913e28103e4" providerId="ADAL" clId="{FC9499DE-1E82-4586-AD2A-40FCC614A86B}" dt="2023-09-01T20:10:09.826" v="242" actId="47"/>
        <pc:sldMkLst>
          <pc:docMk/>
          <pc:sldMk cId="33651463" sldId="443"/>
        </pc:sldMkLst>
      </pc:sldChg>
      <pc:sldChg chg="add del">
        <pc:chgData name="Giovanni Venditti" userId="253ed78c-130a-4cbf-abd2-5913e28103e4" providerId="ADAL" clId="{FC9499DE-1E82-4586-AD2A-40FCC614A86B}" dt="2023-09-01T20:10:10.199" v="243" actId="47"/>
        <pc:sldMkLst>
          <pc:docMk/>
          <pc:sldMk cId="1966280064" sldId="444"/>
        </pc:sldMkLst>
      </pc:sldChg>
      <pc:sldChg chg="add del">
        <pc:chgData name="Giovanni Venditti" userId="253ed78c-130a-4cbf-abd2-5913e28103e4" providerId="ADAL" clId="{FC9499DE-1E82-4586-AD2A-40FCC614A86B}" dt="2023-09-01T20:10:10.817" v="244" actId="47"/>
        <pc:sldMkLst>
          <pc:docMk/>
          <pc:sldMk cId="3308914230" sldId="445"/>
        </pc:sldMkLst>
      </pc:sldChg>
      <pc:sldChg chg="add del">
        <pc:chgData name="Giovanni Venditti" userId="253ed78c-130a-4cbf-abd2-5913e28103e4" providerId="ADAL" clId="{FC9499DE-1E82-4586-AD2A-40FCC614A86B}" dt="2023-09-01T20:10:11.915" v="245" actId="47"/>
        <pc:sldMkLst>
          <pc:docMk/>
          <pc:sldMk cId="3093758735" sldId="446"/>
        </pc:sldMkLst>
      </pc:sldChg>
      <pc:sldChg chg="add del">
        <pc:chgData name="Giovanni Venditti" userId="253ed78c-130a-4cbf-abd2-5913e28103e4" providerId="ADAL" clId="{FC9499DE-1E82-4586-AD2A-40FCC614A86B}" dt="2023-09-01T20:10:12.150" v="246" actId="47"/>
        <pc:sldMkLst>
          <pc:docMk/>
          <pc:sldMk cId="3030127920" sldId="447"/>
        </pc:sldMkLst>
      </pc:sldChg>
      <pc:sldChg chg="add del">
        <pc:chgData name="Giovanni Venditti" userId="253ed78c-130a-4cbf-abd2-5913e28103e4" providerId="ADAL" clId="{FC9499DE-1E82-4586-AD2A-40FCC614A86B}" dt="2023-09-01T20:10:12.346" v="247" actId="47"/>
        <pc:sldMkLst>
          <pc:docMk/>
          <pc:sldMk cId="2443427101" sldId="448"/>
        </pc:sldMkLst>
      </pc:sldChg>
      <pc:sldChg chg="add del">
        <pc:chgData name="Giovanni Venditti" userId="253ed78c-130a-4cbf-abd2-5913e28103e4" providerId="ADAL" clId="{FC9499DE-1E82-4586-AD2A-40FCC614A86B}" dt="2023-09-01T20:10:12.558" v="248" actId="47"/>
        <pc:sldMkLst>
          <pc:docMk/>
          <pc:sldMk cId="142075127" sldId="449"/>
        </pc:sldMkLst>
      </pc:sldChg>
      <pc:sldChg chg="add del">
        <pc:chgData name="Giovanni Venditti" userId="253ed78c-130a-4cbf-abd2-5913e28103e4" providerId="ADAL" clId="{FC9499DE-1E82-4586-AD2A-40FCC614A86B}" dt="2023-09-01T20:10:13.078" v="249" actId="47"/>
        <pc:sldMkLst>
          <pc:docMk/>
          <pc:sldMk cId="3436111497" sldId="450"/>
        </pc:sldMkLst>
      </pc:sldChg>
      <pc:sldChg chg="add del">
        <pc:chgData name="Giovanni Venditti" userId="253ed78c-130a-4cbf-abd2-5913e28103e4" providerId="ADAL" clId="{FC9499DE-1E82-4586-AD2A-40FCC614A86B}" dt="2023-09-01T20:10:13.573" v="250" actId="47"/>
        <pc:sldMkLst>
          <pc:docMk/>
          <pc:sldMk cId="3126009555" sldId="451"/>
        </pc:sldMkLst>
      </pc:sldChg>
      <pc:sldChg chg="add del">
        <pc:chgData name="Giovanni Venditti" userId="253ed78c-130a-4cbf-abd2-5913e28103e4" providerId="ADAL" clId="{FC9499DE-1E82-4586-AD2A-40FCC614A86B}" dt="2023-09-01T20:10:14.058" v="251" actId="47"/>
        <pc:sldMkLst>
          <pc:docMk/>
          <pc:sldMk cId="526963871" sldId="452"/>
        </pc:sldMkLst>
      </pc:sldChg>
      <pc:sldChg chg="add del">
        <pc:chgData name="Giovanni Venditti" userId="253ed78c-130a-4cbf-abd2-5913e28103e4" providerId="ADAL" clId="{FC9499DE-1E82-4586-AD2A-40FCC614A86B}" dt="2023-09-01T20:10:14.483" v="252" actId="47"/>
        <pc:sldMkLst>
          <pc:docMk/>
          <pc:sldMk cId="715285216" sldId="453"/>
        </pc:sldMkLst>
      </pc:sldChg>
      <pc:sldChg chg="add del">
        <pc:chgData name="Giovanni Venditti" userId="253ed78c-130a-4cbf-abd2-5913e28103e4" providerId="ADAL" clId="{FC9499DE-1E82-4586-AD2A-40FCC614A86B}" dt="2023-09-01T20:10:14.941" v="253" actId="47"/>
        <pc:sldMkLst>
          <pc:docMk/>
          <pc:sldMk cId="2287910216" sldId="454"/>
        </pc:sldMkLst>
      </pc:sldChg>
      <pc:sldChg chg="add del">
        <pc:chgData name="Giovanni Venditti" userId="253ed78c-130a-4cbf-abd2-5913e28103e4" providerId="ADAL" clId="{FC9499DE-1E82-4586-AD2A-40FCC614A86B}" dt="2023-09-01T20:10:15.335" v="254" actId="47"/>
        <pc:sldMkLst>
          <pc:docMk/>
          <pc:sldMk cId="3621241752" sldId="455"/>
        </pc:sldMkLst>
      </pc:sldChg>
      <pc:sldChg chg="add del">
        <pc:chgData name="Giovanni Venditti" userId="253ed78c-130a-4cbf-abd2-5913e28103e4" providerId="ADAL" clId="{FC9499DE-1E82-4586-AD2A-40FCC614A86B}" dt="2023-09-01T20:10:16.271" v="255" actId="47"/>
        <pc:sldMkLst>
          <pc:docMk/>
          <pc:sldMk cId="4211332923" sldId="456"/>
        </pc:sldMkLst>
      </pc:sldChg>
      <pc:sldChg chg="add del">
        <pc:chgData name="Giovanni Venditti" userId="253ed78c-130a-4cbf-abd2-5913e28103e4" providerId="ADAL" clId="{FC9499DE-1E82-4586-AD2A-40FCC614A86B}" dt="2023-09-01T20:10:16.694" v="256" actId="47"/>
        <pc:sldMkLst>
          <pc:docMk/>
          <pc:sldMk cId="1718126333" sldId="457"/>
        </pc:sldMkLst>
      </pc:sldChg>
      <pc:sldChg chg="add del">
        <pc:chgData name="Giovanni Venditti" userId="253ed78c-130a-4cbf-abd2-5913e28103e4" providerId="ADAL" clId="{FC9499DE-1E82-4586-AD2A-40FCC614A86B}" dt="2023-09-01T20:10:17.290" v="257" actId="47"/>
        <pc:sldMkLst>
          <pc:docMk/>
          <pc:sldMk cId="1882407996" sldId="458"/>
        </pc:sldMkLst>
      </pc:sldChg>
      <pc:sldChg chg="modSp add mod ord">
        <pc:chgData name="Giovanni Venditti" userId="253ed78c-130a-4cbf-abd2-5913e28103e4" providerId="ADAL" clId="{FC9499DE-1E82-4586-AD2A-40FCC614A86B}" dt="2023-09-01T20:47:43.608" v="633"/>
        <pc:sldMkLst>
          <pc:docMk/>
          <pc:sldMk cId="2777517565" sldId="459"/>
        </pc:sldMkLst>
        <pc:spChg chg="mod">
          <ac:chgData name="Giovanni Venditti" userId="253ed78c-130a-4cbf-abd2-5913e28103e4" providerId="ADAL" clId="{FC9499DE-1E82-4586-AD2A-40FCC614A86B}" dt="2023-09-01T20:47:21.321" v="627" actId="20577"/>
          <ac:spMkLst>
            <pc:docMk/>
            <pc:sldMk cId="2777517565" sldId="459"/>
            <ac:spMk id="5" creationId="{17CCC8EE-C840-D0C4-A674-9D7025264234}"/>
          </ac:spMkLst>
        </pc:spChg>
      </pc:sldChg>
      <pc:sldChg chg="addSp delSp add mod">
        <pc:chgData name="Giovanni Venditti" userId="253ed78c-130a-4cbf-abd2-5913e28103e4" providerId="ADAL" clId="{FC9499DE-1E82-4586-AD2A-40FCC614A86B}" dt="2023-09-01T20:45:25.575" v="563" actId="9405"/>
        <pc:sldMkLst>
          <pc:docMk/>
          <pc:sldMk cId="1750868410" sldId="460"/>
        </pc:sldMkLst>
        <pc:inkChg chg="add del">
          <ac:chgData name="Giovanni Venditti" userId="253ed78c-130a-4cbf-abd2-5913e28103e4" providerId="ADAL" clId="{FC9499DE-1E82-4586-AD2A-40FCC614A86B}" dt="2023-09-01T20:45:25.575" v="563" actId="9405"/>
          <ac:inkMkLst>
            <pc:docMk/>
            <pc:sldMk cId="1750868410" sldId="460"/>
            <ac:inkMk id="2" creationId="{B0EB145B-1DF0-F467-9523-BF5E9F3A3D16}"/>
          </ac:inkMkLst>
        </pc:inkChg>
      </pc:sldChg>
      <pc:sldChg chg="new del">
        <pc:chgData name="Giovanni Venditti" userId="253ed78c-130a-4cbf-abd2-5913e28103e4" providerId="ADAL" clId="{FC9499DE-1E82-4586-AD2A-40FCC614A86B}" dt="2023-09-01T21:10:48.009" v="969" actId="47"/>
        <pc:sldMkLst>
          <pc:docMk/>
          <pc:sldMk cId="3266441103" sldId="461"/>
        </pc:sldMkLst>
      </pc:sldChg>
      <pc:sldMasterChg chg="add addSldLayout">
        <pc:chgData name="Giovanni Venditti" userId="253ed78c-130a-4cbf-abd2-5913e28103e4" providerId="ADAL" clId="{FC9499DE-1E82-4586-AD2A-40FCC614A86B}" dt="2023-09-01T20:05:00.340" v="1" actId="27028"/>
        <pc:sldMasterMkLst>
          <pc:docMk/>
          <pc:sldMasterMk cId="1054446702" sldId="2147483773"/>
        </pc:sldMasterMkLst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1556976688" sldId="2147483774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494819709" sldId="2147483775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4285437017" sldId="2147483776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3380015887" sldId="2147483777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226220447" sldId="2147483778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2692195779" sldId="2147483779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2747881955" sldId="2147483780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4214954058" sldId="2147483781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33635908" sldId="2147483782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3002461748" sldId="2147483783"/>
          </pc:sldLayoutMkLst>
        </pc:sldLayoutChg>
        <pc:sldLayoutChg chg="add">
          <pc:chgData name="Giovanni Venditti" userId="253ed78c-130a-4cbf-abd2-5913e28103e4" providerId="ADAL" clId="{FC9499DE-1E82-4586-AD2A-40FCC614A86B}" dt="2023-09-01T20:05:00.340" v="1" actId="27028"/>
          <pc:sldLayoutMkLst>
            <pc:docMk/>
            <pc:sldMasterMk cId="1054446702" sldId="2147483773"/>
            <pc:sldLayoutMk cId="2944099489" sldId="21474837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8FA6-554C-4F94-B145-471895D50F7F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73CE-17CF-46DE-815C-6A937B1308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64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300"/>
            <a:ext cx="8637074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9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1" b="0" cap="all" baseline="0">
                <a:solidFill>
                  <a:schemeClr val="tx1"/>
                </a:solidFill>
              </a:defRPr>
            </a:lvl1pPr>
            <a:lvl2pPr marL="457168" indent="0" algn="ctr">
              <a:buNone/>
              <a:defRPr sz="1801"/>
            </a:lvl2pPr>
            <a:lvl3pPr marL="914334" indent="0" algn="ctr">
              <a:buNone/>
              <a:defRPr sz="1801"/>
            </a:lvl3pPr>
            <a:lvl4pPr marL="1371502" indent="0" algn="ctr">
              <a:buNone/>
              <a:defRPr sz="1600"/>
            </a:lvl4pPr>
            <a:lvl5pPr marL="1828670" indent="0" algn="ctr">
              <a:buNone/>
              <a:defRPr sz="1600"/>
            </a:lvl5pPr>
            <a:lvl6pPr marL="2285838" indent="0" algn="ctr">
              <a:buNone/>
              <a:defRPr sz="1600"/>
            </a:lvl6pPr>
            <a:lvl7pPr marL="2743004" indent="0" algn="ctr">
              <a:buNone/>
              <a:defRPr sz="1600"/>
            </a:lvl7pPr>
            <a:lvl8pPr marL="3200172" indent="0" algn="ctr">
              <a:buNone/>
              <a:defRPr sz="1600"/>
            </a:lvl8pPr>
            <a:lvl9pPr marL="365734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6" y="329309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7" y="798973"/>
            <a:ext cx="811019" cy="503578"/>
          </a:xfrm>
        </p:spPr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7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9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4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2" y="798978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7" y="798978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8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9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9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1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40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8" y="3806198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16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3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8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20" y="804894"/>
            <a:ext cx="9605634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0" y="2010880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9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1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5"/>
            <a:ext cx="9607662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2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1" b="0" cap="all" baseline="0">
                <a:solidFill>
                  <a:schemeClr val="accent1"/>
                </a:solidFill>
              </a:defRPr>
            </a:lvl1pPr>
            <a:lvl2pPr marL="457168" indent="0">
              <a:buNone/>
              <a:defRPr sz="2000" b="1"/>
            </a:lvl2pPr>
            <a:lvl3pPr marL="914334" indent="0">
              <a:buNone/>
              <a:defRPr sz="1801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4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8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1" b="0" cap="all" baseline="0">
                <a:solidFill>
                  <a:schemeClr val="accent1"/>
                </a:solidFill>
              </a:defRPr>
            </a:lvl1pPr>
            <a:lvl2pPr marL="457168" indent="0">
              <a:buNone/>
              <a:defRPr sz="2000" b="1"/>
            </a:lvl2pPr>
            <a:lvl3pPr marL="914334" indent="0">
              <a:buNone/>
              <a:defRPr sz="1801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9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9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9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5" y="798974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6" y="798975"/>
            <a:ext cx="6012469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7" y="320549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168" indent="0">
              <a:buNone/>
              <a:defRPr sz="1401"/>
            </a:lvl2pPr>
            <a:lvl3pPr marL="914334" indent="0">
              <a:buNone/>
              <a:defRPr sz="1200"/>
            </a:lvl3pPr>
            <a:lvl4pPr marL="1371502" indent="0">
              <a:buNone/>
              <a:defRPr sz="1001"/>
            </a:lvl4pPr>
            <a:lvl5pPr marL="1828670" indent="0">
              <a:buNone/>
              <a:defRPr sz="1001"/>
            </a:lvl5pPr>
            <a:lvl6pPr marL="2285838" indent="0">
              <a:buNone/>
              <a:defRPr sz="1001"/>
            </a:lvl6pPr>
            <a:lvl7pPr marL="2743004" indent="0">
              <a:buNone/>
              <a:defRPr sz="1001"/>
            </a:lvl7pPr>
            <a:lvl8pPr marL="3200172" indent="0">
              <a:buNone/>
              <a:defRPr sz="1001"/>
            </a:lvl8pPr>
            <a:lvl9pPr marL="3657340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1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95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91" y="482174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12" y="1129514"/>
            <a:ext cx="5532329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90" y="1122547"/>
            <a:ext cx="2791170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168" indent="0">
              <a:buNone/>
              <a:defRPr sz="2800"/>
            </a:lvl2pPr>
            <a:lvl3pPr marL="914334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8" indent="0">
              <a:buNone/>
              <a:defRPr sz="2000"/>
            </a:lvl6pPr>
            <a:lvl7pPr marL="2743004" indent="0">
              <a:buNone/>
              <a:defRPr sz="2000"/>
            </a:lvl7pPr>
            <a:lvl8pPr marL="3200172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31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1"/>
            </a:lvl1pPr>
            <a:lvl2pPr marL="457168" indent="0">
              <a:buNone/>
              <a:defRPr sz="1401"/>
            </a:lvl2pPr>
            <a:lvl3pPr marL="914334" indent="0">
              <a:buNone/>
              <a:defRPr sz="1200"/>
            </a:lvl3pPr>
            <a:lvl4pPr marL="1371502" indent="0">
              <a:buNone/>
              <a:defRPr sz="1001"/>
            </a:lvl4pPr>
            <a:lvl5pPr marL="1828670" indent="0">
              <a:buNone/>
              <a:defRPr sz="1001"/>
            </a:lvl5pPr>
            <a:lvl6pPr marL="2285838" indent="0">
              <a:buNone/>
              <a:defRPr sz="1001"/>
            </a:lvl6pPr>
            <a:lvl7pPr marL="2743004" indent="0">
              <a:buNone/>
              <a:defRPr sz="1001"/>
            </a:lvl7pPr>
            <a:lvl8pPr marL="3200172" indent="0">
              <a:buNone/>
              <a:defRPr sz="1001"/>
            </a:lvl8pPr>
            <a:lvl9pPr marL="3657340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8" y="5469859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5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8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0" y="80452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0" y="2015737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40" y="330371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518E-43A2-42EB-8526-A5EDDDEDBBB9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9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2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031F7CA-BDF2-45FD-8ECB-053BFF0F457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4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334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86" indent="-228586" algn="l" defTabSz="914334" rtl="0" eaLnBrk="1" latinLnBrk="0" hangingPunct="1">
        <a:lnSpc>
          <a:spcPct val="120000"/>
        </a:lnSpc>
        <a:spcBef>
          <a:spcPts val="100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52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19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087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55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20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590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756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924" indent="-228586" algn="l" defTabSz="91433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4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4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680B7-BA41-A150-BE97-2AE35F111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997372"/>
            <a:ext cx="8637074" cy="2541431"/>
          </a:xfrm>
        </p:spPr>
        <p:txBody>
          <a:bodyPr>
            <a:normAutofit fontScale="90000"/>
          </a:bodyPr>
          <a:lstStyle/>
          <a:p>
            <a:r>
              <a:rPr lang="it-IT" sz="9599" dirty="0"/>
              <a:t>140 </a:t>
            </a:r>
            <a:br>
              <a:rPr lang="it-IT" sz="9599" dirty="0"/>
            </a:br>
            <a:r>
              <a:rPr lang="it-IT" sz="9599" dirty="0" err="1"/>
              <a:t>TELEMATIci</a:t>
            </a:r>
            <a:endParaRPr lang="it-IT" sz="9599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619987-10EC-E4C6-DA73-B1219197E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726281"/>
            <a:ext cx="8637072" cy="1609994"/>
          </a:xfrm>
        </p:spPr>
        <p:txBody>
          <a:bodyPr>
            <a:normAutofit fontScale="85000" lnSpcReduction="20000"/>
          </a:bodyPr>
          <a:lstStyle/>
          <a:p>
            <a:r>
              <a:rPr lang="it-IT" sz="2800" i="1" dirty="0" err="1"/>
              <a:t>Unep</a:t>
            </a:r>
            <a:r>
              <a:rPr lang="it-IT" sz="2800" i="1" dirty="0"/>
              <a:t> </a:t>
            </a:r>
            <a:r>
              <a:rPr lang="it-IT" sz="2800" i="1" dirty="0" err="1"/>
              <a:t>milano</a:t>
            </a:r>
            <a:endParaRPr lang="it-IT" sz="2800" i="1" dirty="0"/>
          </a:p>
          <a:p>
            <a:r>
              <a:rPr lang="it-IT" sz="2800" i="1" dirty="0"/>
              <a:t>INVIO flusso raccomandate alle poste</a:t>
            </a:r>
          </a:p>
          <a:p>
            <a:r>
              <a:rPr lang="it-IT" sz="2800" i="1" dirty="0"/>
              <a:t>E ricezione delle risposte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907840-9BA3-4485-BFC1-DD16D5AFE866}"/>
              </a:ext>
            </a:extLst>
          </p:cNvPr>
          <p:cNvSpPr txBox="1"/>
          <p:nvPr/>
        </p:nvSpPr>
        <p:spPr>
          <a:xfrm>
            <a:off x="10792959" y="6382650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03/09/2023</a:t>
            </a:r>
          </a:p>
        </p:txBody>
      </p:sp>
    </p:spTree>
    <p:extLst>
      <p:ext uri="{BB962C8B-B14F-4D97-AF65-F5344CB8AC3E}">
        <p14:creationId xmlns:p14="http://schemas.microsoft.com/office/powerpoint/2010/main" val="392271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FA8335AA-205C-4C50-A8A9-2DB09C5D6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b="5203"/>
          <a:stretch/>
        </p:blipFill>
        <p:spPr>
          <a:xfrm>
            <a:off x="156116" y="0"/>
            <a:ext cx="12035883" cy="650116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F652F3-E858-4E60-B980-67EF7CD988C7}"/>
              </a:ext>
            </a:extLst>
          </p:cNvPr>
          <p:cNvSpPr txBox="1"/>
          <p:nvPr/>
        </p:nvSpPr>
        <p:spPr>
          <a:xfrm>
            <a:off x="3731637" y="4449217"/>
            <a:ext cx="158088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Introdurre il PIN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FD027FC-D2A0-4B01-9FC7-87B3FA4371B0}"/>
              </a:ext>
            </a:extLst>
          </p:cNvPr>
          <p:cNvSpPr/>
          <p:nvPr/>
        </p:nvSpPr>
        <p:spPr>
          <a:xfrm rot="9383413" flipH="1">
            <a:off x="5093079" y="3790173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A5766B-FF88-44EA-A324-19B9D16EC591}"/>
              </a:ext>
            </a:extLst>
          </p:cNvPr>
          <p:cNvSpPr txBox="1"/>
          <p:nvPr/>
        </p:nvSpPr>
        <p:spPr>
          <a:xfrm>
            <a:off x="5539101" y="5534510"/>
            <a:ext cx="12254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E proseguire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14C2FE5-9C77-45B1-A25F-011A6FA2A320}"/>
              </a:ext>
            </a:extLst>
          </p:cNvPr>
          <p:cNvSpPr/>
          <p:nvPr/>
        </p:nvSpPr>
        <p:spPr>
          <a:xfrm rot="10517558" flipH="1">
            <a:off x="6836535" y="5332461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8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24AA1C34-DCEC-4C94-9B5E-947BBF9F9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1" b="5060"/>
          <a:stretch/>
        </p:blipFill>
        <p:spPr>
          <a:xfrm>
            <a:off x="0" y="-9832"/>
            <a:ext cx="12182168" cy="6510993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A7A69D0-1624-4695-8DE1-DDB2A2740EDE}"/>
              </a:ext>
            </a:extLst>
          </p:cNvPr>
          <p:cNvSpPr/>
          <p:nvPr/>
        </p:nvSpPr>
        <p:spPr>
          <a:xfrm rot="6687691" flipH="1">
            <a:off x="5925184" y="4073637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BC4E2FA1-7CC6-47CC-9FDD-4B7E089B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/>
        </p:blipFill>
        <p:spPr>
          <a:xfrm>
            <a:off x="0" y="0"/>
            <a:ext cx="12192000" cy="65123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4079B-65E7-75B5-AB10-00ECB9A92BBE}"/>
              </a:ext>
            </a:extLst>
          </p:cNvPr>
          <p:cNvSpPr txBox="1"/>
          <p:nvPr/>
        </p:nvSpPr>
        <p:spPr>
          <a:xfrm>
            <a:off x="1320012" y="4415077"/>
            <a:ext cx="268855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Quindi si va a cliccare Y</a:t>
            </a:r>
          </a:p>
          <a:p>
            <a:r>
              <a:rPr lang="it-IT" sz="1600" dirty="0"/>
              <a:t>per conferma </a:t>
            </a:r>
          </a:p>
          <a:p>
            <a:r>
              <a:rPr lang="it-IT" sz="1600" dirty="0"/>
              <a:t>nella schermata del file batch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4CFE668-1FDD-E03A-9414-F898C4408789}"/>
              </a:ext>
            </a:extLst>
          </p:cNvPr>
          <p:cNvSpPr/>
          <p:nvPr/>
        </p:nvSpPr>
        <p:spPr>
          <a:xfrm rot="5400000" flipH="1">
            <a:off x="1572115" y="2914321"/>
            <a:ext cx="1774719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D29022C9-DA32-77CD-B3E9-ECAA92066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"/>
          <a:stretch/>
        </p:blipFill>
        <p:spPr>
          <a:xfrm>
            <a:off x="0" y="0"/>
            <a:ext cx="12192000" cy="65125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0A6C37-74F0-624E-EA30-2CA8D40E4D0A}"/>
              </a:ext>
            </a:extLst>
          </p:cNvPr>
          <p:cNvSpPr txBox="1"/>
          <p:nvPr/>
        </p:nvSpPr>
        <p:spPr>
          <a:xfrm>
            <a:off x="4528695" y="5128182"/>
            <a:ext cx="37196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Il sistema genera un messaggio</a:t>
            </a:r>
          </a:p>
          <a:p>
            <a:r>
              <a:rPr lang="it-IT" sz="1600" i="1" dirty="0"/>
              <a:t>di corretto invio della PEC con il flusso dei dati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99200CD-8574-090E-9AD9-42FBF0EC10B7}"/>
              </a:ext>
            </a:extLst>
          </p:cNvPr>
          <p:cNvSpPr/>
          <p:nvPr/>
        </p:nvSpPr>
        <p:spPr>
          <a:xfrm rot="5400000" flipH="1">
            <a:off x="6040569" y="4285701"/>
            <a:ext cx="669398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53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9FE3A0EE-9E4B-F2B4-9F73-E8DB823D0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>
          <a:xfrm>
            <a:off x="0" y="0"/>
            <a:ext cx="12192000" cy="64820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CCFEE3-C19F-B72B-E482-3968898BEBFB}"/>
              </a:ext>
            </a:extLst>
          </p:cNvPr>
          <p:cNvSpPr txBox="1"/>
          <p:nvPr/>
        </p:nvSpPr>
        <p:spPr>
          <a:xfrm>
            <a:off x="4653399" y="4847696"/>
            <a:ext cx="3548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E viene segnalato il numero progressivo</a:t>
            </a:r>
          </a:p>
          <a:p>
            <a:r>
              <a:rPr lang="it-IT" sz="1600" i="1" dirty="0"/>
              <a:t>che è stato assegnato alla distinta generata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5C06CEB-7329-8AC7-00D5-1CCCC8DDB83B}"/>
              </a:ext>
            </a:extLst>
          </p:cNvPr>
          <p:cNvSpPr/>
          <p:nvPr/>
        </p:nvSpPr>
        <p:spPr>
          <a:xfrm rot="5400000" flipH="1">
            <a:off x="5878167" y="4130418"/>
            <a:ext cx="753120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B30E219-5B31-D441-03E6-875BA4C6AC04}"/>
              </a:ext>
            </a:extLst>
          </p:cNvPr>
          <p:cNvSpPr/>
          <p:nvPr/>
        </p:nvSpPr>
        <p:spPr>
          <a:xfrm>
            <a:off x="5299587" y="3384263"/>
            <a:ext cx="1200385" cy="35396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411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3B5B2B5D-7E2F-8C27-5175-82126AAC7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>
          <a:xfrm>
            <a:off x="0" y="0"/>
            <a:ext cx="12192000" cy="64820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24BBD0-8E81-6105-830E-87A49D8344B2}"/>
              </a:ext>
            </a:extLst>
          </p:cNvPr>
          <p:cNvSpPr txBox="1"/>
          <p:nvPr/>
        </p:nvSpPr>
        <p:spPr>
          <a:xfrm>
            <a:off x="3699670" y="1298251"/>
            <a:ext cx="355039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Analogamente si procede per ciascun ufficio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1EE125-DCA3-9D4C-7042-555050F0ACCC}"/>
              </a:ext>
            </a:extLst>
          </p:cNvPr>
          <p:cNvSpPr txBox="1"/>
          <p:nvPr/>
        </p:nvSpPr>
        <p:spPr>
          <a:xfrm>
            <a:off x="1507076" y="3597659"/>
            <a:ext cx="552420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In questo caso i 660 dell’ufficio notifiche del giorno 22 febbraio 2024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6F42408-3919-F0BA-388B-D5A4443CDDA0}"/>
              </a:ext>
            </a:extLst>
          </p:cNvPr>
          <p:cNvSpPr/>
          <p:nvPr/>
        </p:nvSpPr>
        <p:spPr>
          <a:xfrm rot="5400000" flipH="1">
            <a:off x="2859664" y="2669017"/>
            <a:ext cx="753120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4BEE7D2-68B3-428D-A054-38FE2D1E9E1E}"/>
              </a:ext>
            </a:extLst>
          </p:cNvPr>
          <p:cNvSpPr/>
          <p:nvPr/>
        </p:nvSpPr>
        <p:spPr>
          <a:xfrm flipH="1">
            <a:off x="5431535" y="2292138"/>
            <a:ext cx="64947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7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F1055-FB8E-B7A2-375F-A4B86ECF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F139A0-85DB-3C1A-F66C-B0F14D091A1D}"/>
              </a:ext>
            </a:extLst>
          </p:cNvPr>
          <p:cNvSpPr txBox="1"/>
          <p:nvPr/>
        </p:nvSpPr>
        <p:spPr>
          <a:xfrm>
            <a:off x="0" y="1886970"/>
            <a:ext cx="121919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RICEZIONE </a:t>
            </a:r>
          </a:p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ACCETTAZIONE </a:t>
            </a:r>
          </a:p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FLUSSO DATI</a:t>
            </a:r>
          </a:p>
          <a:p>
            <a:pPr algn="ctr">
              <a:spcAft>
                <a:spcPts val="800"/>
              </a:spcAft>
            </a:pPr>
            <a:r>
              <a:rPr lang="it-IT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I NUMERI DI RACCOMANDATA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EA2A29-7AC9-A90E-8EDC-20806C913D77}"/>
              </a:ext>
            </a:extLst>
          </p:cNvPr>
          <p:cNvSpPr txBox="1"/>
          <p:nvPr/>
        </p:nvSpPr>
        <p:spPr>
          <a:xfrm>
            <a:off x="0" y="770685"/>
            <a:ext cx="12296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A8B786-F718-B8A0-E661-42038B25BA30}"/>
              </a:ext>
            </a:extLst>
          </p:cNvPr>
          <p:cNvSpPr txBox="1"/>
          <p:nvPr/>
        </p:nvSpPr>
        <p:spPr>
          <a:xfrm>
            <a:off x="0" y="1266266"/>
            <a:ext cx="12419463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12,30 circa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504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software, computer&#10;&#10;Descrizione generata automaticamente">
            <a:extLst>
              <a:ext uri="{FF2B5EF4-FFF2-40B4-BE49-F238E27FC236}">
                <a16:creationId xmlns:a16="http://schemas.microsoft.com/office/drawing/2014/main" id="{28652B38-6F5A-477D-89C9-F715D0423E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>
          <a:xfrm>
            <a:off x="0" y="0"/>
            <a:ext cx="12192000" cy="652881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AD8AA6-CC97-864F-46A7-671BFE73A853}"/>
              </a:ext>
            </a:extLst>
          </p:cNvPr>
          <p:cNvSpPr txBox="1"/>
          <p:nvPr/>
        </p:nvSpPr>
        <p:spPr>
          <a:xfrm>
            <a:off x="4944584" y="2940139"/>
            <a:ext cx="30307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Nel menù Tabelle si va a selezionare </a:t>
            </a:r>
          </a:p>
          <a:p>
            <a:r>
              <a:rPr lang="it-IT" sz="1600" i="1" dirty="0"/>
              <a:t>la voce Gestione Email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5ECFAA5-644B-8670-3E43-D4DF10259A0B}"/>
              </a:ext>
            </a:extLst>
          </p:cNvPr>
          <p:cNvSpPr/>
          <p:nvPr/>
        </p:nvSpPr>
        <p:spPr>
          <a:xfrm rot="19053197" flipH="1">
            <a:off x="4386677" y="3728065"/>
            <a:ext cx="1014009" cy="512297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F93B87-27B4-3AFC-CF1F-0D02FC706374}"/>
              </a:ext>
            </a:extLst>
          </p:cNvPr>
          <p:cNvSpPr txBox="1"/>
          <p:nvPr/>
        </p:nvSpPr>
        <p:spPr>
          <a:xfrm>
            <a:off x="4013297" y="838716"/>
            <a:ext cx="311655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OGNI GIORNO DOPO LE ORE 12,30</a:t>
            </a:r>
          </a:p>
        </p:txBody>
      </p:sp>
    </p:spTree>
    <p:extLst>
      <p:ext uri="{BB962C8B-B14F-4D97-AF65-F5344CB8AC3E}">
        <p14:creationId xmlns:p14="http://schemas.microsoft.com/office/powerpoint/2010/main" val="37706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533DF-EFAF-F1D4-5AD2-FBE3484B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D3E57352-14E8-F909-5B4B-3F0BD6BCB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>
          <a:xfrm>
            <a:off x="0" y="0"/>
            <a:ext cx="12192000" cy="652346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8C694C-94DE-5A3C-DF4C-1F02A7C293AB}"/>
              </a:ext>
            </a:extLst>
          </p:cNvPr>
          <p:cNvSpPr txBox="1"/>
          <p:nvPr/>
        </p:nvSpPr>
        <p:spPr>
          <a:xfrm>
            <a:off x="2022429" y="4184859"/>
            <a:ext cx="28264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Si procede allo scarico delle email </a:t>
            </a:r>
          </a:p>
          <a:p>
            <a:r>
              <a:rPr lang="it-IT" sz="1600" i="1" dirty="0"/>
              <a:t>delle raccomandate telematiche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922F724-2125-3E2E-239A-97C68594DD85}"/>
              </a:ext>
            </a:extLst>
          </p:cNvPr>
          <p:cNvSpPr/>
          <p:nvPr/>
        </p:nvSpPr>
        <p:spPr>
          <a:xfrm rot="7592201" flipH="1">
            <a:off x="3683613" y="3328213"/>
            <a:ext cx="111270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95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AA926F7C-7153-4596-8564-2AA9DE5B1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7"/>
          <a:stretch/>
        </p:blipFill>
        <p:spPr>
          <a:xfrm>
            <a:off x="0" y="-233916"/>
            <a:ext cx="12192000" cy="64858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198B4E-4B6A-C433-E56B-BC58E6DF5D9C}"/>
              </a:ext>
            </a:extLst>
          </p:cNvPr>
          <p:cNvSpPr txBox="1"/>
          <p:nvPr/>
        </p:nvSpPr>
        <p:spPr>
          <a:xfrm>
            <a:off x="4805807" y="4546366"/>
            <a:ext cx="254191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Messaggio di sistema </a:t>
            </a:r>
          </a:p>
          <a:p>
            <a:r>
              <a:rPr lang="it-IT" sz="1600" i="1" dirty="0"/>
              <a:t>di conferma della lettura email</a:t>
            </a:r>
          </a:p>
        </p:txBody>
      </p:sp>
    </p:spTree>
    <p:extLst>
      <p:ext uri="{BB962C8B-B14F-4D97-AF65-F5344CB8AC3E}">
        <p14:creationId xmlns:p14="http://schemas.microsoft.com/office/powerpoint/2010/main" val="387931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E9C455-CED5-A57E-7164-B9D85642B84B}"/>
              </a:ext>
            </a:extLst>
          </p:cNvPr>
          <p:cNvSpPr txBox="1"/>
          <p:nvPr/>
        </p:nvSpPr>
        <p:spPr>
          <a:xfrm>
            <a:off x="1819902" y="2303116"/>
            <a:ext cx="8552204" cy="96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All’UNEP di Milano le raccomandate ex artt. 139-140-660 cpc e 157 cpp vengono prodotte direttamente da Poste Italiane, grazie ad una convenzione con l’UNEP, utilizzando l’apposita funzione implementata nel GSU-WEB.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21081B-AD30-778E-C703-3580914A01AC}"/>
              </a:ext>
            </a:extLst>
          </p:cNvPr>
          <p:cNvSpPr txBox="1"/>
          <p:nvPr/>
        </p:nvSpPr>
        <p:spPr>
          <a:xfrm>
            <a:off x="3675888" y="1019484"/>
            <a:ext cx="4103826" cy="144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FLUSSO RACCOMANDATE</a:t>
            </a:r>
          </a:p>
          <a:p>
            <a:pPr algn="ctr">
              <a:spcAft>
                <a:spcPts val="800"/>
              </a:spcAft>
            </a:pPr>
            <a:r>
              <a:rPr lang="it-IT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UNEP MILANO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E39388-2A21-4311-B8EA-CA4552C8FCFC}"/>
              </a:ext>
            </a:extLst>
          </p:cNvPr>
          <p:cNvSpPr txBox="1"/>
          <p:nvPr/>
        </p:nvSpPr>
        <p:spPr>
          <a:xfrm>
            <a:off x="1819894" y="3523655"/>
            <a:ext cx="8552204" cy="764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mattino - verso le 9,00 - viene inoltrato via PEC, attraverso il GSU-WEB, il flusso dei dati di cronologico degli atti di cui vanno stampate ed inviate le raccomandate ai destinatari</a:t>
            </a:r>
            <a:r>
              <a:rPr lang="it-IT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671A25-11C1-4A1C-9A16-B46FFD0A1506}"/>
              </a:ext>
            </a:extLst>
          </p:cNvPr>
          <p:cNvSpPr txBox="1"/>
          <p:nvPr/>
        </p:nvSpPr>
        <p:spPr>
          <a:xfrm>
            <a:off x="1819894" y="4678994"/>
            <a:ext cx="8552204" cy="64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Intorno alle 12,30 torna il flusso dati con i numeri di raccomandata </a:t>
            </a:r>
          </a:p>
          <a:p>
            <a:r>
              <a:rPr lang="it-IT" sz="180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da importare nel GSU-WEB.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01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E7899851-E200-44F8-928E-2FC66C454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0" y="0"/>
            <a:ext cx="12192000" cy="647522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6E2E68-57E2-B982-CF04-2B2630B05BB9}"/>
              </a:ext>
            </a:extLst>
          </p:cNvPr>
          <p:cNvSpPr txBox="1"/>
          <p:nvPr/>
        </p:nvSpPr>
        <p:spPr>
          <a:xfrm>
            <a:off x="1799145" y="2100875"/>
            <a:ext cx="452604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Quindi si procede ad aprire UNO QUALSIASI dei registri</a:t>
            </a:r>
          </a:p>
          <a:p>
            <a:r>
              <a:rPr lang="it-IT" sz="1600" i="1" dirty="0"/>
              <a:t>per accedere alla schermata di importazione</a:t>
            </a:r>
          </a:p>
          <a:p>
            <a:r>
              <a:rPr lang="it-IT" sz="1600" i="1" dirty="0"/>
              <a:t>di TUTTI i flussi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669E0DE-E87C-ECEE-501D-CD4F2DC5DBF7}"/>
              </a:ext>
            </a:extLst>
          </p:cNvPr>
          <p:cNvSpPr/>
          <p:nvPr/>
        </p:nvSpPr>
        <p:spPr>
          <a:xfrm rot="3150113" flipH="1">
            <a:off x="1238126" y="1256501"/>
            <a:ext cx="111270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452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5ADCA5F8-5DBF-405A-9652-1EB52EDDA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r="1" b="5271"/>
          <a:stretch/>
        </p:blipFill>
        <p:spPr>
          <a:xfrm>
            <a:off x="85060" y="0"/>
            <a:ext cx="12106940" cy="64964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B25167-057C-714C-4647-50729CC506D6}"/>
              </a:ext>
            </a:extLst>
          </p:cNvPr>
          <p:cNvSpPr txBox="1"/>
          <p:nvPr/>
        </p:nvSpPr>
        <p:spPr>
          <a:xfrm>
            <a:off x="3798066" y="1229004"/>
            <a:ext cx="214437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SCHERMATA DEI FLUSSI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54A6D0A-7CAC-B1EC-EE31-144D3E307866}"/>
              </a:ext>
            </a:extLst>
          </p:cNvPr>
          <p:cNvSpPr/>
          <p:nvPr/>
        </p:nvSpPr>
        <p:spPr>
          <a:xfrm rot="8237834" flipH="1">
            <a:off x="2141894" y="2178403"/>
            <a:ext cx="111270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876FEB-F115-EA69-1591-01C610A8F161}"/>
              </a:ext>
            </a:extLst>
          </p:cNvPr>
          <p:cNvSpPr txBox="1"/>
          <p:nvPr/>
        </p:nvSpPr>
        <p:spPr>
          <a:xfrm>
            <a:off x="1218737" y="2909692"/>
            <a:ext cx="147950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i="1" dirty="0"/>
              <a:t>Cliccare su email</a:t>
            </a:r>
          </a:p>
        </p:txBody>
      </p:sp>
    </p:spTree>
    <p:extLst>
      <p:ext uri="{BB962C8B-B14F-4D97-AF65-F5344CB8AC3E}">
        <p14:creationId xmlns:p14="http://schemas.microsoft.com/office/powerpoint/2010/main" val="36254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6F0D94F4-AEA8-40D0-A644-9A57DBC70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>
          <a:xfrm>
            <a:off x="0" y="0"/>
            <a:ext cx="12192000" cy="6517758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DF6D7E84-A823-4607-D022-B0B9B4DB7E95}"/>
              </a:ext>
            </a:extLst>
          </p:cNvPr>
          <p:cNvSpPr/>
          <p:nvPr/>
        </p:nvSpPr>
        <p:spPr>
          <a:xfrm rot="4154274" flipH="1">
            <a:off x="8500195" y="3149318"/>
            <a:ext cx="760373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EA7BAD-83AA-D837-4C16-E3B7CAE06ADD}"/>
              </a:ext>
            </a:extLst>
          </p:cNvPr>
          <p:cNvSpPr txBox="1"/>
          <p:nvPr/>
        </p:nvSpPr>
        <p:spPr>
          <a:xfrm>
            <a:off x="4465676" y="1137684"/>
            <a:ext cx="365759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Appare l’elenco dei flussi inviati al mattino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F43F3C-6CF1-9FFD-461A-9041E27F694E}"/>
              </a:ext>
            </a:extLst>
          </p:cNvPr>
          <p:cNvSpPr txBox="1"/>
          <p:nvPr/>
        </p:nvSpPr>
        <p:spPr>
          <a:xfrm>
            <a:off x="7595193" y="3905871"/>
            <a:ext cx="365759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Attenzione: vengono visualizzati al massimo </a:t>
            </a:r>
            <a:r>
              <a:rPr lang="it-IT" sz="2400" i="1" dirty="0"/>
              <a:t>5 flussi:</a:t>
            </a:r>
            <a:r>
              <a:rPr lang="it-IT" sz="1600" i="1" dirty="0"/>
              <a:t> gli altri possono essere raggiunti tramite la barra di scorrimento.</a:t>
            </a:r>
          </a:p>
        </p:txBody>
      </p:sp>
    </p:spTree>
    <p:extLst>
      <p:ext uri="{BB962C8B-B14F-4D97-AF65-F5344CB8AC3E}">
        <p14:creationId xmlns:p14="http://schemas.microsoft.com/office/powerpoint/2010/main" val="40267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31ACFC14-B664-42B6-87CB-C0BD747D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>
          <a:xfrm>
            <a:off x="0" y="0"/>
            <a:ext cx="12192000" cy="6507126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8EA4DF3B-0ADF-F55B-EB41-53BC72BC6607}"/>
              </a:ext>
            </a:extLst>
          </p:cNvPr>
          <p:cNvSpPr/>
          <p:nvPr/>
        </p:nvSpPr>
        <p:spPr>
          <a:xfrm rot="4154274" flipH="1">
            <a:off x="7904772" y="2139225"/>
            <a:ext cx="760373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DCBF0B-A4F5-A43D-128B-836F79A2ACE5}"/>
              </a:ext>
            </a:extLst>
          </p:cNvPr>
          <p:cNvSpPr txBox="1"/>
          <p:nvPr/>
        </p:nvSpPr>
        <p:spPr>
          <a:xfrm>
            <a:off x="6999770" y="2895778"/>
            <a:ext cx="365759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Selezionando il flusso che interessa, si può procedere alla sua lavorazione.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BBE592-C6F5-E248-98AB-0CDF96C362C5}"/>
              </a:ext>
            </a:extLst>
          </p:cNvPr>
          <p:cNvSpPr txBox="1"/>
          <p:nvPr/>
        </p:nvSpPr>
        <p:spPr>
          <a:xfrm>
            <a:off x="2200941" y="5137907"/>
            <a:ext cx="80701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In realtà, l’operazione di importazione richiede POCHI SECONDI, </a:t>
            </a:r>
          </a:p>
          <a:p>
            <a:pPr algn="ctr"/>
            <a:r>
              <a:rPr lang="it-IT" sz="1600" b="1" i="1" dirty="0"/>
              <a:t>per cui una sola persona assai rapidamente può scaricare i flussi di tutti gli uffici.</a:t>
            </a:r>
          </a:p>
        </p:txBody>
      </p:sp>
    </p:spTree>
    <p:extLst>
      <p:ext uri="{BB962C8B-B14F-4D97-AF65-F5344CB8AC3E}">
        <p14:creationId xmlns:p14="http://schemas.microsoft.com/office/powerpoint/2010/main" val="34796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FC3F-DBFF-8554-AF8E-F2F8F71F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B2FFEA2E-C3BF-77DA-DF64-6A4FA0F3F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>
          <a:xfrm>
            <a:off x="0" y="0"/>
            <a:ext cx="12192000" cy="6507126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03648816-BA07-8524-3A53-3B1CBDB52570}"/>
              </a:ext>
            </a:extLst>
          </p:cNvPr>
          <p:cNvSpPr/>
          <p:nvPr/>
        </p:nvSpPr>
        <p:spPr>
          <a:xfrm rot="13438264" flipH="1">
            <a:off x="2529041" y="5610751"/>
            <a:ext cx="1027998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A4EC4-080C-BCC3-5415-2845585485D7}"/>
              </a:ext>
            </a:extLst>
          </p:cNvPr>
          <p:cNvSpPr txBox="1"/>
          <p:nvPr/>
        </p:nvSpPr>
        <p:spPr>
          <a:xfrm>
            <a:off x="1117936" y="4984074"/>
            <a:ext cx="365759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Occorre richiamare gli allegati del flusso</a:t>
            </a:r>
          </a:p>
        </p:txBody>
      </p:sp>
    </p:spTree>
    <p:extLst>
      <p:ext uri="{BB962C8B-B14F-4D97-AF65-F5344CB8AC3E}">
        <p14:creationId xmlns:p14="http://schemas.microsoft.com/office/powerpoint/2010/main" val="25982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5DA6CAA4-7328-4AA7-8798-CC8749ED3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" r="-1" b="5582"/>
          <a:stretch/>
        </p:blipFill>
        <p:spPr>
          <a:xfrm>
            <a:off x="-95693" y="-2528"/>
            <a:ext cx="12287693" cy="6475228"/>
          </a:xfrm>
          <a:prstGeom prst="rect">
            <a:avLst/>
          </a:prstGeom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E154BE3-7229-FC6E-7007-60028445FC75}"/>
              </a:ext>
            </a:extLst>
          </p:cNvPr>
          <p:cNvSpPr/>
          <p:nvPr/>
        </p:nvSpPr>
        <p:spPr>
          <a:xfrm rot="7736113" flipH="1">
            <a:off x="3646331" y="4076777"/>
            <a:ext cx="760373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424802-0F31-7362-35B3-A2B9D82BA2BF}"/>
              </a:ext>
            </a:extLst>
          </p:cNvPr>
          <p:cNvSpPr txBox="1"/>
          <p:nvPr/>
        </p:nvSpPr>
        <p:spPr>
          <a:xfrm>
            <a:off x="714665" y="4971906"/>
            <a:ext cx="39884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Tra le due voci degli allegati va selezionata </a:t>
            </a:r>
          </a:p>
          <a:p>
            <a:r>
              <a:rPr lang="it-IT" sz="1600" i="1" dirty="0" err="1"/>
              <a:t>OUT_Flusso</a:t>
            </a:r>
            <a:r>
              <a:rPr lang="it-IT" sz="1600" i="1" dirty="0"/>
              <a:t>, che indica data e numero di distinta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5FA87AF-6E79-0A9C-BC89-021300D18134}"/>
              </a:ext>
            </a:extLst>
          </p:cNvPr>
          <p:cNvSpPr/>
          <p:nvPr/>
        </p:nvSpPr>
        <p:spPr>
          <a:xfrm rot="13508982" flipH="1">
            <a:off x="7381414" y="5588295"/>
            <a:ext cx="760373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2C2076-363E-F65C-8BA6-26D29A5F70C1}"/>
              </a:ext>
            </a:extLst>
          </p:cNvPr>
          <p:cNvSpPr txBox="1"/>
          <p:nvPr/>
        </p:nvSpPr>
        <p:spPr>
          <a:xfrm>
            <a:off x="6295884" y="5059275"/>
            <a:ext cx="269139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Quindi si clicca su Elabora Esito</a:t>
            </a:r>
          </a:p>
        </p:txBody>
      </p:sp>
    </p:spTree>
    <p:extLst>
      <p:ext uri="{BB962C8B-B14F-4D97-AF65-F5344CB8AC3E}">
        <p14:creationId xmlns:p14="http://schemas.microsoft.com/office/powerpoint/2010/main" val="25010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AFF06FF3-1913-4878-AE32-8C350589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0" y="0"/>
            <a:ext cx="12192000" cy="654965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3A922D-FC1F-BE36-24A7-0C23D0EA8AE7}"/>
              </a:ext>
            </a:extLst>
          </p:cNvPr>
          <p:cNvSpPr txBox="1"/>
          <p:nvPr/>
        </p:nvSpPr>
        <p:spPr>
          <a:xfrm>
            <a:off x="4526499" y="4003907"/>
            <a:ext cx="454646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Il sistema conferma la corretta elaborazione dei dati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3B87B2-1E08-F1DE-0442-1A94477242B1}"/>
              </a:ext>
            </a:extLst>
          </p:cNvPr>
          <p:cNvSpPr txBox="1"/>
          <p:nvPr/>
        </p:nvSpPr>
        <p:spPr>
          <a:xfrm>
            <a:off x="3378333" y="5535655"/>
            <a:ext cx="68428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Da questo momento il GSU-WEB a cronologico riporta già i numeri di raccomandata</a:t>
            </a:r>
          </a:p>
        </p:txBody>
      </p:sp>
    </p:spTree>
    <p:extLst>
      <p:ext uri="{BB962C8B-B14F-4D97-AF65-F5344CB8AC3E}">
        <p14:creationId xmlns:p14="http://schemas.microsoft.com/office/powerpoint/2010/main" val="37600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86AD5000-5F36-420A-A7B4-5F1ADBD39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>
          <a:xfrm>
            <a:off x="0" y="0"/>
            <a:ext cx="12192000" cy="650712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D29CE8-137F-6289-B017-AE4C7C9A9484}"/>
              </a:ext>
            </a:extLst>
          </p:cNvPr>
          <p:cNvSpPr txBox="1"/>
          <p:nvPr/>
        </p:nvSpPr>
        <p:spPr>
          <a:xfrm>
            <a:off x="2961319" y="1041146"/>
            <a:ext cx="626936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/>
              <a:t>Si può, quindi procedere all’importazione di altri flussi, fino a completamento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AEFA9C6-E756-1A54-36B3-2BDC1F1535E6}"/>
              </a:ext>
            </a:extLst>
          </p:cNvPr>
          <p:cNvSpPr/>
          <p:nvPr/>
        </p:nvSpPr>
        <p:spPr>
          <a:xfrm rot="20463897" flipH="1">
            <a:off x="3565246" y="1427805"/>
            <a:ext cx="760373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68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D868F8DA-50E8-4CCD-83BB-51AA15315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0" y="0"/>
            <a:ext cx="12192000" cy="65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CCC8EE-C840-D0C4-A674-9D7025264234}"/>
              </a:ext>
            </a:extLst>
          </p:cNvPr>
          <p:cNvSpPr txBox="1"/>
          <p:nvPr/>
        </p:nvSpPr>
        <p:spPr>
          <a:xfrm>
            <a:off x="0" y="1641308"/>
            <a:ext cx="1219199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endParaRPr lang="it-IT" sz="28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it-IT" sz="28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DELLE OPERAZIONI</a:t>
            </a:r>
          </a:p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SCARICO FLUSSI</a:t>
            </a:r>
          </a:p>
        </p:txBody>
      </p:sp>
    </p:spTree>
    <p:extLst>
      <p:ext uri="{BB962C8B-B14F-4D97-AF65-F5344CB8AC3E}">
        <p14:creationId xmlns:p14="http://schemas.microsoft.com/office/powerpoint/2010/main" val="175086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490C6D-C6D9-FAD1-8D15-16D5F4478B5B}"/>
              </a:ext>
            </a:extLst>
          </p:cNvPr>
          <p:cNvSpPr txBox="1"/>
          <p:nvPr/>
        </p:nvSpPr>
        <p:spPr>
          <a:xfrm>
            <a:off x="0" y="2625971"/>
            <a:ext cx="12192000" cy="11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si descrive la procedura informatica da attuare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dar seguito alle fasi di esportazione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successiva importazione dei dati</a:t>
            </a:r>
          </a:p>
        </p:txBody>
      </p:sp>
    </p:spTree>
    <p:extLst>
      <p:ext uri="{BB962C8B-B14F-4D97-AF65-F5344CB8AC3E}">
        <p14:creationId xmlns:p14="http://schemas.microsoft.com/office/powerpoint/2010/main" val="321798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CCC8EE-C840-D0C4-A674-9D7025264234}"/>
              </a:ext>
            </a:extLst>
          </p:cNvPr>
          <p:cNvSpPr txBox="1"/>
          <p:nvPr/>
        </p:nvSpPr>
        <p:spPr>
          <a:xfrm>
            <a:off x="0" y="270826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4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SPEDIZIONE DEL FLUSSO DATI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41B3FC-436A-9C4A-E75B-C3BF27F0C810}"/>
              </a:ext>
            </a:extLst>
          </p:cNvPr>
          <p:cNvSpPr txBox="1"/>
          <p:nvPr/>
        </p:nvSpPr>
        <p:spPr>
          <a:xfrm>
            <a:off x="-122830" y="2051364"/>
            <a:ext cx="12419463" cy="36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9,00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A5FE20-EFC6-FC1B-72A2-234240EC1AE7}"/>
              </a:ext>
            </a:extLst>
          </p:cNvPr>
          <p:cNvSpPr txBox="1"/>
          <p:nvPr/>
        </p:nvSpPr>
        <p:spPr>
          <a:xfrm>
            <a:off x="0" y="1548608"/>
            <a:ext cx="12296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32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1</a:t>
            </a:r>
          </a:p>
        </p:txBody>
      </p:sp>
    </p:spTree>
    <p:extLst>
      <p:ext uri="{BB962C8B-B14F-4D97-AF65-F5344CB8AC3E}">
        <p14:creationId xmlns:p14="http://schemas.microsoft.com/office/powerpoint/2010/main" val="45057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D8ED69DD-8750-4DF5-B576-FE6ACD57F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"/>
          <a:stretch/>
        </p:blipFill>
        <p:spPr>
          <a:xfrm>
            <a:off x="0" y="0"/>
            <a:ext cx="12192000" cy="656028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53842C-F96A-4AA8-BB28-5B3BF446B8F4}"/>
              </a:ext>
            </a:extLst>
          </p:cNvPr>
          <p:cNvSpPr txBox="1"/>
          <p:nvPr/>
        </p:nvSpPr>
        <p:spPr>
          <a:xfrm>
            <a:off x="3730927" y="1751448"/>
            <a:ext cx="34411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Dopo aver aperto un qualsiasi registro </a:t>
            </a:r>
          </a:p>
          <a:p>
            <a:r>
              <a:rPr lang="it-IT" sz="1600" dirty="0"/>
              <a:t>si attiva la scheda Avvisi Telematici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AA23E84-DC30-41EF-B797-CAAA475A5BBE}"/>
              </a:ext>
            </a:extLst>
          </p:cNvPr>
          <p:cNvSpPr/>
          <p:nvPr/>
        </p:nvSpPr>
        <p:spPr>
          <a:xfrm rot="8206141" flipH="1">
            <a:off x="5466378" y="922815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22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EF74BB77-5EA9-46F6-A7CB-E6C434761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" b="4971"/>
          <a:stretch/>
        </p:blipFill>
        <p:spPr>
          <a:xfrm>
            <a:off x="-127322" y="-23678"/>
            <a:ext cx="12319322" cy="65170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4947F2-AE03-40D5-AEE0-C030E1E0FB69}"/>
              </a:ext>
            </a:extLst>
          </p:cNvPr>
          <p:cNvSpPr txBox="1"/>
          <p:nvPr/>
        </p:nvSpPr>
        <p:spPr>
          <a:xfrm>
            <a:off x="5544171" y="911477"/>
            <a:ext cx="17482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Si va a selezionare</a:t>
            </a:r>
          </a:p>
          <a:p>
            <a:r>
              <a:rPr lang="it-IT" sz="1600" dirty="0"/>
              <a:t>l’ufficio interessato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0D4434F9-0319-439D-A722-78897E9BE2FC}"/>
              </a:ext>
            </a:extLst>
          </p:cNvPr>
          <p:cNvSpPr/>
          <p:nvPr/>
        </p:nvSpPr>
        <p:spPr>
          <a:xfrm rot="18843966" flipH="1">
            <a:off x="4567498" y="1360191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850CDA-3FCF-410C-A41E-8AEE970A18B3}"/>
              </a:ext>
            </a:extLst>
          </p:cNvPr>
          <p:cNvSpPr txBox="1"/>
          <p:nvPr/>
        </p:nvSpPr>
        <p:spPr>
          <a:xfrm>
            <a:off x="4936188" y="3539376"/>
            <a:ext cx="274536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Inserendo la data di spedizione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C0A6A36-D9AA-4ADD-A343-2169C0FD1230}"/>
              </a:ext>
            </a:extLst>
          </p:cNvPr>
          <p:cNvSpPr/>
          <p:nvPr/>
        </p:nvSpPr>
        <p:spPr>
          <a:xfrm rot="1984030" flipH="1">
            <a:off x="4253578" y="2751169"/>
            <a:ext cx="127421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905FBD-8FD9-4638-8BD2-AFB3464B480E}"/>
              </a:ext>
            </a:extLst>
          </p:cNvPr>
          <p:cNvSpPr txBox="1"/>
          <p:nvPr/>
        </p:nvSpPr>
        <p:spPr>
          <a:xfrm>
            <a:off x="900636" y="3539376"/>
            <a:ext cx="243605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e il flag 660 se si tratta</a:t>
            </a:r>
          </a:p>
          <a:p>
            <a:r>
              <a:rPr lang="it-IT" sz="1600" dirty="0"/>
              <a:t>di questa tipologia di avvisi,</a:t>
            </a:r>
          </a:p>
          <a:p>
            <a:r>
              <a:rPr lang="it-IT" sz="1600" dirty="0"/>
              <a:t>che genera una distinta </a:t>
            </a:r>
          </a:p>
          <a:p>
            <a:r>
              <a:rPr lang="it-IT" sz="1600" dirty="0"/>
              <a:t>a sé stante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498913C-9050-41FE-8ABF-9D39B21164D6}"/>
              </a:ext>
            </a:extLst>
          </p:cNvPr>
          <p:cNvSpPr/>
          <p:nvPr/>
        </p:nvSpPr>
        <p:spPr>
          <a:xfrm rot="7831930" flipH="1">
            <a:off x="2108314" y="2705685"/>
            <a:ext cx="1190274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6C6680-C6C8-488F-B3D1-F07A6F13BF9A}"/>
              </a:ext>
            </a:extLst>
          </p:cNvPr>
          <p:cNvSpPr txBox="1"/>
          <p:nvPr/>
        </p:nvSpPr>
        <p:spPr>
          <a:xfrm>
            <a:off x="6308871" y="2360336"/>
            <a:ext cx="25706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Cliccando infine su Trova </a:t>
            </a:r>
          </a:p>
          <a:p>
            <a:r>
              <a:rPr lang="it-IT" sz="1600" dirty="0"/>
              <a:t>per attivare i filtri selezionati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A37070A8-EAA1-45EB-9BFF-C1765E044731}"/>
              </a:ext>
            </a:extLst>
          </p:cNvPr>
          <p:cNvSpPr/>
          <p:nvPr/>
        </p:nvSpPr>
        <p:spPr>
          <a:xfrm flipH="1">
            <a:off x="5477255" y="2292138"/>
            <a:ext cx="649472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8EDEEF-5806-91F9-3C33-360696D23E95}"/>
              </a:ext>
            </a:extLst>
          </p:cNvPr>
          <p:cNvSpPr txBox="1"/>
          <p:nvPr/>
        </p:nvSpPr>
        <p:spPr>
          <a:xfrm>
            <a:off x="5956493" y="3979814"/>
            <a:ext cx="282481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i="1" dirty="0"/>
              <a:t>Nota: </a:t>
            </a:r>
          </a:p>
          <a:p>
            <a:r>
              <a:rPr lang="it-IT" sz="1200" i="1" dirty="0"/>
              <a:t>gli assistenti in fase di scarico </a:t>
            </a:r>
          </a:p>
          <a:p>
            <a:r>
              <a:rPr lang="it-IT" sz="1200" i="1" dirty="0"/>
              <a:t>hanno disposizione di indicare il primo giorno</a:t>
            </a:r>
          </a:p>
          <a:p>
            <a:r>
              <a:rPr lang="it-IT" sz="1200" i="1" dirty="0"/>
              <a:t>lavorativo successivo nell’apposita casella </a:t>
            </a:r>
          </a:p>
          <a:p>
            <a:r>
              <a:rPr lang="it-IT" sz="1200" i="1" dirty="0"/>
              <a:t>della data di spedizione</a:t>
            </a:r>
          </a:p>
        </p:txBody>
      </p:sp>
    </p:spTree>
    <p:extLst>
      <p:ext uri="{BB962C8B-B14F-4D97-AF65-F5344CB8AC3E}">
        <p14:creationId xmlns:p14="http://schemas.microsoft.com/office/powerpoint/2010/main" val="27795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2757669A-6B3D-A33C-329B-5573374E3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"/>
          <a:stretch/>
        </p:blipFill>
        <p:spPr>
          <a:xfrm>
            <a:off x="0" y="0"/>
            <a:ext cx="12192000" cy="64820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76362D-BC5C-46C4-BD4B-86CF14B1E62E}"/>
              </a:ext>
            </a:extLst>
          </p:cNvPr>
          <p:cNvSpPr txBox="1"/>
          <p:nvPr/>
        </p:nvSpPr>
        <p:spPr>
          <a:xfrm>
            <a:off x="1069482" y="2054883"/>
            <a:ext cx="191982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Il sistema restituisce </a:t>
            </a:r>
          </a:p>
          <a:p>
            <a:r>
              <a:rPr lang="it-IT" sz="1600" dirty="0"/>
              <a:t>l’esito dei dati filtrati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28D156-60E9-4A1E-9C94-15D68B0A44EA}"/>
              </a:ext>
            </a:extLst>
          </p:cNvPr>
          <p:cNvSpPr txBox="1"/>
          <p:nvPr/>
        </p:nvSpPr>
        <p:spPr>
          <a:xfrm>
            <a:off x="5793759" y="3428999"/>
            <a:ext cx="236404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Si può procedere, dunque,</a:t>
            </a:r>
          </a:p>
          <a:p>
            <a:r>
              <a:rPr lang="it-IT" sz="1600" dirty="0"/>
              <a:t>alla creazione degli avvisi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A7302148-F2C2-4489-BD1C-A5AA6FD45EE1}"/>
              </a:ext>
            </a:extLst>
          </p:cNvPr>
          <p:cNvSpPr/>
          <p:nvPr/>
        </p:nvSpPr>
        <p:spPr>
          <a:xfrm rot="1984030" flipH="1">
            <a:off x="6066432" y="2791758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468C8F2-964A-7142-91AA-E1F5ED0F0954}"/>
              </a:ext>
            </a:extLst>
          </p:cNvPr>
          <p:cNvSpPr/>
          <p:nvPr/>
        </p:nvSpPr>
        <p:spPr>
          <a:xfrm>
            <a:off x="3026374" y="2756445"/>
            <a:ext cx="1200385" cy="239583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1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38D085C0-00E1-0159-F5D9-8B6AF40B4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>
          <a:xfrm>
            <a:off x="0" y="0"/>
            <a:ext cx="12192000" cy="6482687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D4C79DC7-A607-44B2-860B-172025D05332}"/>
              </a:ext>
            </a:extLst>
          </p:cNvPr>
          <p:cNvSpPr/>
          <p:nvPr/>
        </p:nvSpPr>
        <p:spPr>
          <a:xfrm rot="1984030" flipH="1">
            <a:off x="5898793" y="3736762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769AC1-7ABD-446F-9B2E-CD93F2E89709}"/>
              </a:ext>
            </a:extLst>
          </p:cNvPr>
          <p:cNvSpPr txBox="1"/>
          <p:nvPr/>
        </p:nvSpPr>
        <p:spPr>
          <a:xfrm>
            <a:off x="6182229" y="4407865"/>
            <a:ext cx="227369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Confermare l’operazione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321DA7-38E5-4A10-9315-BFFAB995F183}"/>
              </a:ext>
            </a:extLst>
          </p:cNvPr>
          <p:cNvSpPr txBox="1"/>
          <p:nvPr/>
        </p:nvSpPr>
        <p:spPr>
          <a:xfrm>
            <a:off x="2376090" y="5425172"/>
            <a:ext cx="761227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Il sistema genera un file PDF (posizionato nella cartella .unep) che va firmato digitalmente</a:t>
            </a:r>
          </a:p>
        </p:txBody>
      </p:sp>
    </p:spTree>
    <p:extLst>
      <p:ext uri="{BB962C8B-B14F-4D97-AF65-F5344CB8AC3E}">
        <p14:creationId xmlns:p14="http://schemas.microsoft.com/office/powerpoint/2010/main" val="250670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computer&#10;&#10;Descrizione generata automaticamente">
            <a:extLst>
              <a:ext uri="{FF2B5EF4-FFF2-40B4-BE49-F238E27FC236}">
                <a16:creationId xmlns:a16="http://schemas.microsoft.com/office/drawing/2014/main" id="{D7B45362-BCC6-4408-94EA-4C4A6A6E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>
          <a:xfrm>
            <a:off x="0" y="0"/>
            <a:ext cx="12192000" cy="6490010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6B70A26A-03EB-4B32-8106-46162846F209}"/>
              </a:ext>
            </a:extLst>
          </p:cNvPr>
          <p:cNvSpPr/>
          <p:nvPr/>
        </p:nvSpPr>
        <p:spPr>
          <a:xfrm rot="1984030" flipH="1">
            <a:off x="5514746" y="2552817"/>
            <a:ext cx="944217" cy="490490"/>
          </a:xfrm>
          <a:prstGeom prst="rightArrow">
            <a:avLst>
              <a:gd name="adj1" fmla="val 15116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D6F62C-B36D-4D90-BF87-40BCE9EDFEF5}"/>
              </a:ext>
            </a:extLst>
          </p:cNvPr>
          <p:cNvSpPr txBox="1"/>
          <p:nvPr/>
        </p:nvSpPr>
        <p:spPr>
          <a:xfrm>
            <a:off x="5862189" y="3299530"/>
            <a:ext cx="246958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Apporre la firma in CADES</a:t>
            </a:r>
          </a:p>
        </p:txBody>
      </p:sp>
    </p:spTree>
    <p:extLst>
      <p:ext uri="{BB962C8B-B14F-4D97-AF65-F5344CB8AC3E}">
        <p14:creationId xmlns:p14="http://schemas.microsoft.com/office/powerpoint/2010/main" val="32733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526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Gill Sans MT</vt:lpstr>
      <vt:lpstr>Raccolta</vt:lpstr>
      <vt:lpstr>140  TELEMATIci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Venditti</dc:creator>
  <cp:lastModifiedBy>Giovanni Venditti</cp:lastModifiedBy>
  <cp:revision>173</cp:revision>
  <dcterms:created xsi:type="dcterms:W3CDTF">2023-09-01T20:02:22Z</dcterms:created>
  <dcterms:modified xsi:type="dcterms:W3CDTF">2024-03-11T07:54:13Z</dcterms:modified>
</cp:coreProperties>
</file>